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85" r:id="rId5"/>
    <p:sldMasterId id="2147483686" r:id="rId6"/>
    <p:sldMasterId id="2147483687"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Lst>
  <p:sldSz cy="5143500" cx="9144000"/>
  <p:notesSz cx="6858000" cy="9144000"/>
  <p:embeddedFontLst>
    <p:embeddedFont>
      <p:font typeface="Raleway"/>
      <p:regular r:id="rId54"/>
      <p:bold r:id="rId55"/>
      <p:italic r:id="rId56"/>
      <p:boldItalic r:id="rId57"/>
    </p:embeddedFont>
    <p:embeddedFont>
      <p:font typeface="Proxima Nova"/>
      <p:regular r:id="rId58"/>
      <p:bold r:id="rId59"/>
      <p:italic r:id="rId60"/>
      <p:boldItalic r:id="rId61"/>
    </p:embeddedFont>
    <p:embeddedFont>
      <p:font typeface="Lato"/>
      <p:regular r:id="rId62"/>
      <p:bold r:id="rId63"/>
      <p:italic r:id="rId64"/>
      <p:boldItalic r:id="rId65"/>
    </p:embeddedFont>
    <p:embeddedFont>
      <p:font typeface="Century Schoolbook"/>
      <p:regular r:id="rId66"/>
      <p:bold r:id="rId67"/>
      <p:italic r:id="rId68"/>
      <p:boldItalic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667E735-9F8C-4015-A459-DB178CDB79D6}">
  <a:tblStyle styleId="{A667E735-9F8C-4015-A459-DB178CDB79D6}"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7594D0A7-E436-4F29-A8E8-800E7EB0F0F0}"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683DA208-8864-4B40-BA92-2FA8C1E31719}" styleName="Table_2">
    <a:wholeTbl>
      <a:tcTxStyle b="off" i="off">
        <a:font>
          <a:latin typeface="Arial"/>
          <a:ea typeface="Arial"/>
          <a:cs typeface="Arial"/>
        </a:font>
        <a:srgbClr val="000000"/>
      </a:tcTxStyle>
      <a:tcStyle>
        <a:tcBdr>
          <a:left>
            <a:ln cap="flat" cmpd="sng" w="12700">
              <a:solidFill>
                <a:srgbClr val="1E2128"/>
              </a:solidFill>
              <a:prstDash val="solid"/>
              <a:round/>
              <a:headEnd len="sm" w="sm" type="none"/>
              <a:tailEnd len="sm" w="sm" type="none"/>
            </a:ln>
          </a:left>
          <a:right>
            <a:ln cap="flat" cmpd="sng" w="12700">
              <a:solidFill>
                <a:srgbClr val="1E2128"/>
              </a:solidFill>
              <a:prstDash val="solid"/>
              <a:round/>
              <a:headEnd len="sm" w="sm" type="none"/>
              <a:tailEnd len="sm" w="sm" type="none"/>
            </a:ln>
          </a:right>
          <a:top>
            <a:ln cap="flat" cmpd="sng" w="12700">
              <a:solidFill>
                <a:srgbClr val="1E2128"/>
              </a:solidFill>
              <a:prstDash val="solid"/>
              <a:round/>
              <a:headEnd len="sm" w="sm" type="none"/>
              <a:tailEnd len="sm" w="sm" type="none"/>
            </a:ln>
          </a:top>
          <a:bottom>
            <a:ln cap="flat" cmpd="sng" w="12700">
              <a:solidFill>
                <a:srgbClr val="1E2128"/>
              </a:solidFill>
              <a:prstDash val="solid"/>
              <a:round/>
              <a:headEnd len="sm" w="sm" type="none"/>
              <a:tailEnd len="sm" w="sm" type="none"/>
            </a:ln>
          </a:bottom>
          <a:insideH>
            <a:ln cap="flat" cmpd="sng" w="12700">
              <a:solidFill>
                <a:srgbClr val="1E2128"/>
              </a:solidFill>
              <a:prstDash val="solid"/>
              <a:round/>
              <a:headEnd len="sm" w="sm" type="none"/>
              <a:tailEnd len="sm" w="sm" type="none"/>
            </a:ln>
          </a:insideH>
          <a:insideV>
            <a:ln cap="flat" cmpd="sng" w="12700">
              <a:solidFill>
                <a:srgbClr val="1E2128"/>
              </a:solidFill>
              <a:prstDash val="solid"/>
              <a:round/>
              <a:headEnd len="sm" w="sm" type="none"/>
              <a:tailEnd len="sm" w="sm" type="none"/>
            </a:ln>
          </a:insideV>
        </a:tcBdr>
        <a:fill>
          <a:solidFill>
            <a:srgbClr val="EAEDF3"/>
          </a:solidFill>
        </a:fill>
      </a:tcStyle>
    </a:wholeTbl>
    <a:band1H>
      <a:tcTxStyle b="off" i="off"/>
      <a:tcStyle>
        <a:fill>
          <a:solidFill>
            <a:srgbClr val="D1DAE6"/>
          </a:solidFill>
        </a:fill>
      </a:tcStyle>
    </a:band1H>
    <a:band2H>
      <a:tcTxStyle b="off" i="off"/>
    </a:band2H>
    <a:band1V>
      <a:tcTxStyle b="off" i="off"/>
      <a:tcStyle>
        <a:fill>
          <a:solidFill>
            <a:srgbClr val="D1DAE6"/>
          </a:solidFill>
        </a:fill>
      </a:tcStyle>
    </a:band1V>
    <a:band2V>
      <a:tcTxStyle b="off" i="off"/>
    </a:band2V>
    <a:lastCol>
      <a:tcTxStyle b="on" i="off">
        <a:font>
          <a:latin typeface="Arial"/>
          <a:ea typeface="Arial"/>
          <a:cs typeface="Arial"/>
        </a:font>
        <a:srgbClr val="1E2128"/>
      </a:tcTxStyle>
      <a:tcStyle>
        <a:fill>
          <a:solidFill>
            <a:srgbClr val="618BB8"/>
          </a:solidFill>
        </a:fill>
      </a:tcStyle>
    </a:lastCol>
    <a:firstCol>
      <a:tcTxStyle b="on" i="off">
        <a:font>
          <a:latin typeface="Arial"/>
          <a:ea typeface="Arial"/>
          <a:cs typeface="Arial"/>
        </a:font>
        <a:srgbClr val="1E2128"/>
      </a:tcTxStyle>
      <a:tcStyle>
        <a:fill>
          <a:solidFill>
            <a:srgbClr val="618BB8"/>
          </a:solidFill>
        </a:fill>
      </a:tcStyle>
    </a:firstCol>
    <a:lastRow>
      <a:tcTxStyle b="on" i="off">
        <a:font>
          <a:latin typeface="Arial"/>
          <a:ea typeface="Arial"/>
          <a:cs typeface="Arial"/>
        </a:font>
        <a:srgbClr val="1E2128"/>
      </a:tcTxStyle>
      <a:tcStyle>
        <a:tcBdr>
          <a:top>
            <a:ln cap="flat" cmpd="sng" w="38100">
              <a:solidFill>
                <a:srgbClr val="1E2128"/>
              </a:solidFill>
              <a:prstDash val="solid"/>
              <a:round/>
              <a:headEnd len="sm" w="sm" type="none"/>
              <a:tailEnd len="sm" w="sm" type="none"/>
            </a:ln>
          </a:top>
        </a:tcBdr>
        <a:fill>
          <a:solidFill>
            <a:srgbClr val="618BB8"/>
          </a:solidFill>
        </a:fill>
      </a:tcStyle>
    </a:lastRow>
    <a:seCell>
      <a:tcTxStyle b="off" i="off"/>
    </a:seCell>
    <a:swCell>
      <a:tcTxStyle b="off" i="off"/>
    </a:swCell>
    <a:firstRow>
      <a:tcTxStyle b="on" i="off">
        <a:font>
          <a:latin typeface="Arial"/>
          <a:ea typeface="Arial"/>
          <a:cs typeface="Arial"/>
        </a:font>
        <a:srgbClr val="1E2128"/>
      </a:tcTxStyle>
      <a:tcStyle>
        <a:tcBdr>
          <a:bottom>
            <a:ln cap="flat" cmpd="sng" w="38100">
              <a:solidFill>
                <a:srgbClr val="1E2128"/>
              </a:solidFill>
              <a:prstDash val="solid"/>
              <a:round/>
              <a:headEnd len="sm" w="sm" type="none"/>
              <a:tailEnd len="sm" w="sm" type="none"/>
            </a:ln>
          </a:bottom>
        </a:tcBdr>
        <a:fill>
          <a:solidFill>
            <a:srgbClr val="618BB8"/>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slideMaster" Target="slideMasters/slideMaster1.xml"/><Relationship Id="rId6" Type="http://schemas.openxmlformats.org/officeDocument/2006/relationships/slideMaster" Target="slideMasters/slideMaster2.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font" Target="fonts/Lato-regular.fntdata"/><Relationship Id="rId61" Type="http://schemas.openxmlformats.org/officeDocument/2006/relationships/font" Target="fonts/ProximaNova-boldItalic.fntdata"/><Relationship Id="rId20" Type="http://schemas.openxmlformats.org/officeDocument/2006/relationships/slide" Target="slides/slide12.xml"/><Relationship Id="rId64" Type="http://schemas.openxmlformats.org/officeDocument/2006/relationships/font" Target="fonts/Lato-italic.fntdata"/><Relationship Id="rId63" Type="http://schemas.openxmlformats.org/officeDocument/2006/relationships/font" Target="fonts/Lato-bold.fntdata"/><Relationship Id="rId22" Type="http://schemas.openxmlformats.org/officeDocument/2006/relationships/slide" Target="slides/slide14.xml"/><Relationship Id="rId66" Type="http://schemas.openxmlformats.org/officeDocument/2006/relationships/font" Target="fonts/CenturySchoolbook-regular.fntdata"/><Relationship Id="rId21" Type="http://schemas.openxmlformats.org/officeDocument/2006/relationships/slide" Target="slides/slide13.xml"/><Relationship Id="rId65" Type="http://schemas.openxmlformats.org/officeDocument/2006/relationships/font" Target="fonts/Lato-boldItalic.fntdata"/><Relationship Id="rId24" Type="http://schemas.openxmlformats.org/officeDocument/2006/relationships/slide" Target="slides/slide16.xml"/><Relationship Id="rId68" Type="http://schemas.openxmlformats.org/officeDocument/2006/relationships/font" Target="fonts/CenturySchoolbook-italic.fntdata"/><Relationship Id="rId23" Type="http://schemas.openxmlformats.org/officeDocument/2006/relationships/slide" Target="slides/slide15.xml"/><Relationship Id="rId67" Type="http://schemas.openxmlformats.org/officeDocument/2006/relationships/font" Target="fonts/CenturySchoolbook-bold.fntdata"/><Relationship Id="rId60" Type="http://schemas.openxmlformats.org/officeDocument/2006/relationships/font" Target="fonts/ProximaNova-italic.fntdata"/><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CenturySchoolbook-boldItalic.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font" Target="fonts/Raleway-bold.fntdata"/><Relationship Id="rId10" Type="http://schemas.openxmlformats.org/officeDocument/2006/relationships/slide" Target="slides/slide2.xml"/><Relationship Id="rId54" Type="http://schemas.openxmlformats.org/officeDocument/2006/relationships/font" Target="fonts/Raleway-regular.fntdata"/><Relationship Id="rId13" Type="http://schemas.openxmlformats.org/officeDocument/2006/relationships/slide" Target="slides/slide5.xml"/><Relationship Id="rId57" Type="http://schemas.openxmlformats.org/officeDocument/2006/relationships/font" Target="fonts/Raleway-boldItalic.fntdata"/><Relationship Id="rId12" Type="http://schemas.openxmlformats.org/officeDocument/2006/relationships/slide" Target="slides/slide4.xml"/><Relationship Id="rId56" Type="http://schemas.openxmlformats.org/officeDocument/2006/relationships/font" Target="fonts/Raleway-italic.fntdata"/><Relationship Id="rId15" Type="http://schemas.openxmlformats.org/officeDocument/2006/relationships/slide" Target="slides/slide7.xml"/><Relationship Id="rId59" Type="http://schemas.openxmlformats.org/officeDocument/2006/relationships/font" Target="fonts/ProximaNova-bold.fntdata"/><Relationship Id="rId14" Type="http://schemas.openxmlformats.org/officeDocument/2006/relationships/slide" Target="slides/slide6.xml"/><Relationship Id="rId58" Type="http://schemas.openxmlformats.org/officeDocument/2006/relationships/font" Target="fonts/ProximaNova-regular.fntdata"/><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enti.com/ald85atawy7u" TargetMode="Externa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usip.org/public-education-new/paper-folding-activity"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0" name="Google Shape;31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21" name="Google Shape;321;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33" name="Google Shape;333;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 name="Google Shape;37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88" name="Google Shape;388;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p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9" name="Google Shape;399;p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p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11" name="Google Shape;411;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2" name="Google Shape;422;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p1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3" name="Google Shape;433;p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sz="1200">
                <a:solidFill>
                  <a:srgbClr val="514843"/>
                </a:solidFill>
              </a:rPr>
              <a:t>Back in March 2019 during TESOL, when I told someone that I was running a project in Turkey on language teaching for social justice, they asked me so why should I talk about social justice in my classes? I tried to explain how language classes provide excellent contexts to discuss these issues because whether we admit it or not, we are not only teaching a language but delivering content as well. Then I said, for instance, you teach your students about the animals that they will never see in their lives and the food that they will never eat. You are also teaching them how to behave at a restaurant and how to address their professors etc. There’s always hidden agenda, a hidden curriculum behind the colorful pictures of the coursebooks. Why wouldn’t you use this opportunity to actually teach something more helpful for the society? He seemed convinced but this answer was only the tip of the iceberg of the answers that I could give at that point. If I had the time back then, I would also talk about this English teacher who gave a worksheet to their students to teach them the barn animals.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3" name="Google Shape;443;p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2" name="Google Shape;22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2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5" name="Google Shape;455;p2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7" name="Google Shape;467;p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u="sng">
                <a:solidFill>
                  <a:schemeClr val="hlink"/>
                </a:solidFill>
                <a:hlinkClick r:id="rId2"/>
              </a:rPr>
              <a:t>https://www.menti.com/ald85atawy7u</a:t>
            </a:r>
            <a:r>
              <a:rPr lang="en-GB"/>
              <a:t>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p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4" name="Google Shape;484;p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6" name="Google Shape;496;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p2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6" name="Google Shape;506;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4" name="Shape 514"/>
        <p:cNvGrpSpPr/>
        <p:nvPr/>
      </p:nvGrpSpPr>
      <p:grpSpPr>
        <a:xfrm>
          <a:off x="0" y="0"/>
          <a:ext cx="0" cy="0"/>
          <a:chOff x="0" y="0"/>
          <a:chExt cx="0" cy="0"/>
        </a:xfrm>
      </p:grpSpPr>
      <p:sp>
        <p:nvSpPr>
          <p:cNvPr id="515" name="Google Shape;51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6" name="Google Shape;51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8" name="Google Shape;528;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39" name="Google Shape;539;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50" name="Google Shape;550;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3" name="Google Shape;563;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2" name="Google Shape;23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p3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74" name="Google Shape;574;p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p3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84" name="Google Shape;584;p3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GB">
                <a:solidFill>
                  <a:schemeClr val="dk1"/>
                </a:solidFill>
              </a:rPr>
              <a:t>Royal, 2016, p. 283</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2" name="Shape 592"/>
        <p:cNvGrpSpPr/>
        <p:nvPr/>
      </p:nvGrpSpPr>
      <p:grpSpPr>
        <a:xfrm>
          <a:off x="0" y="0"/>
          <a:ext cx="0" cy="0"/>
          <a:chOff x="0" y="0"/>
          <a:chExt cx="0" cy="0"/>
        </a:xfrm>
      </p:grpSpPr>
      <p:sp>
        <p:nvSpPr>
          <p:cNvPr id="593" name="Google Shape;593;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4" name="Google Shape;594;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a:t>Royal, 2016, p. 283</a:t>
            </a:r>
            <a:endParaRPr sz="1200">
              <a:solidFill>
                <a:schemeClr val="dk1"/>
              </a:solidFill>
              <a:latin typeface="Times New Roman"/>
              <a:ea typeface="Times New Roman"/>
              <a:cs typeface="Times New Roman"/>
              <a:sym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04" name="Google Shape;604;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6" name="Google Shape;616;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p3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26" name="Google Shape;626;p3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sz="1200">
                <a:solidFill>
                  <a:schemeClr val="dk1"/>
                </a:solidFill>
                <a:latin typeface="Times New Roman"/>
                <a:ea typeface="Times New Roman"/>
                <a:cs typeface="Times New Roman"/>
                <a:sym typeface="Times New Roman"/>
              </a:rPr>
              <a:t>Glynn et al., 2014, p. 7</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5" name="Shape 635"/>
        <p:cNvGrpSpPr/>
        <p:nvPr/>
      </p:nvGrpSpPr>
      <p:grpSpPr>
        <a:xfrm>
          <a:off x="0" y="0"/>
          <a:ext cx="0" cy="0"/>
          <a:chOff x="0" y="0"/>
          <a:chExt cx="0" cy="0"/>
        </a:xfrm>
      </p:grpSpPr>
      <p:sp>
        <p:nvSpPr>
          <p:cNvPr id="636" name="Google Shape;636;p3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37" name="Google Shape;637;p3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5" name="Shape 645"/>
        <p:cNvGrpSpPr/>
        <p:nvPr/>
      </p:nvGrpSpPr>
      <p:grpSpPr>
        <a:xfrm>
          <a:off x="0" y="0"/>
          <a:ext cx="0" cy="0"/>
          <a:chOff x="0" y="0"/>
          <a:chExt cx="0" cy="0"/>
        </a:xfrm>
      </p:grpSpPr>
      <p:sp>
        <p:nvSpPr>
          <p:cNvPr id="646" name="Google Shape;646;p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47" name="Google Shape;647;p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3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57" name="Google Shape;657;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5" name="Shape 665"/>
        <p:cNvGrpSpPr/>
        <p:nvPr/>
      </p:nvGrpSpPr>
      <p:grpSpPr>
        <a:xfrm>
          <a:off x="0" y="0"/>
          <a:ext cx="0" cy="0"/>
          <a:chOff x="0" y="0"/>
          <a:chExt cx="0" cy="0"/>
        </a:xfrm>
      </p:grpSpPr>
      <p:sp>
        <p:nvSpPr>
          <p:cNvPr id="666" name="Google Shape;666;p3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67" name="Google Shape;667;p3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4" name="Google Shape;244;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5" name="Shape 675"/>
        <p:cNvGrpSpPr/>
        <p:nvPr/>
      </p:nvGrpSpPr>
      <p:grpSpPr>
        <a:xfrm>
          <a:off x="0" y="0"/>
          <a:ext cx="0" cy="0"/>
          <a:chOff x="0" y="0"/>
          <a:chExt cx="0" cy="0"/>
        </a:xfrm>
      </p:grpSpPr>
      <p:sp>
        <p:nvSpPr>
          <p:cNvPr id="676" name="Google Shape;676;p4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77" name="Google Shape;677;p4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5" name="Shape 685"/>
        <p:cNvGrpSpPr/>
        <p:nvPr/>
      </p:nvGrpSpPr>
      <p:grpSpPr>
        <a:xfrm>
          <a:off x="0" y="0"/>
          <a:ext cx="0" cy="0"/>
          <a:chOff x="0" y="0"/>
          <a:chExt cx="0" cy="0"/>
        </a:xfrm>
      </p:grpSpPr>
      <p:sp>
        <p:nvSpPr>
          <p:cNvPr id="686" name="Google Shape;686;p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87" name="Google Shape;687;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5" name="Shape 695"/>
        <p:cNvGrpSpPr/>
        <p:nvPr/>
      </p:nvGrpSpPr>
      <p:grpSpPr>
        <a:xfrm>
          <a:off x="0" y="0"/>
          <a:ext cx="0" cy="0"/>
          <a:chOff x="0" y="0"/>
          <a:chExt cx="0" cy="0"/>
        </a:xfrm>
      </p:grpSpPr>
      <p:sp>
        <p:nvSpPr>
          <p:cNvPr id="696" name="Google Shape;696;p4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7" name="Google Shape;697;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5" name="Shape 705"/>
        <p:cNvGrpSpPr/>
        <p:nvPr/>
      </p:nvGrpSpPr>
      <p:grpSpPr>
        <a:xfrm>
          <a:off x="0" y="0"/>
          <a:ext cx="0" cy="0"/>
          <a:chOff x="0" y="0"/>
          <a:chExt cx="0" cy="0"/>
        </a:xfrm>
      </p:grpSpPr>
      <p:sp>
        <p:nvSpPr>
          <p:cNvPr id="706" name="Google Shape;706;p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07" name="Google Shape;707;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p4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17" name="Google Shape;717;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p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27" name="Google Shape;727;p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55" name="Google Shape;255;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 name="Google Shape;266;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GB" u="sng">
                <a:solidFill>
                  <a:schemeClr val="hlink"/>
                </a:solidFill>
                <a:hlinkClick r:id="rId2"/>
              </a:rPr>
              <a:t>https://www.usip.org/public-education-new/paper-folding-activity</a:t>
            </a:r>
            <a:r>
              <a:rPr lang="en-GB"/>
              <a:t>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76" name="Google Shape;27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6" name="Google Shape;28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8" name="Google Shape;298;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 Id="rId4" Type="http://schemas.openxmlformats.org/officeDocument/2006/relationships/image" Target="../media/image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6.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2" name="Shape 72"/>
        <p:cNvGrpSpPr/>
        <p:nvPr/>
      </p:nvGrpSpPr>
      <p:grpSpPr>
        <a:xfrm>
          <a:off x="0" y="0"/>
          <a:ext cx="0" cy="0"/>
          <a:chOff x="0" y="0"/>
          <a:chExt cx="0" cy="0"/>
        </a:xfrm>
      </p:grpSpPr>
      <p:sp>
        <p:nvSpPr>
          <p:cNvPr id="73" name="Google Shape;73;p11"/>
          <p:cNvSpPr txBox="1"/>
          <p:nvPr>
            <p:ph idx="1" type="body"/>
          </p:nvPr>
        </p:nvSpPr>
        <p:spPr>
          <a:xfrm>
            <a:off x="724950" y="4372551"/>
            <a:ext cx="7697400" cy="4605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300"/>
              <a:buNone/>
              <a:defRPr/>
            </a:lvl1pPr>
          </a:lstStyle>
          <a:p/>
        </p:txBody>
      </p:sp>
      <p:sp>
        <p:nvSpPr>
          <p:cNvPr id="74" name="Google Shape;74;p1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5" name="Shape 75"/>
        <p:cNvGrpSpPr/>
        <p:nvPr/>
      </p:nvGrpSpPr>
      <p:grpSpPr>
        <a:xfrm>
          <a:off x="0" y="0"/>
          <a:ext cx="0" cy="0"/>
          <a:chOff x="0" y="0"/>
          <a:chExt cx="0" cy="0"/>
        </a:xfrm>
      </p:grpSpPr>
      <p:grpSp>
        <p:nvGrpSpPr>
          <p:cNvPr id="76" name="Google Shape;76;p12"/>
          <p:cNvGrpSpPr/>
          <p:nvPr/>
        </p:nvGrpSpPr>
        <p:grpSpPr>
          <a:xfrm>
            <a:off x="830392" y="4169130"/>
            <a:ext cx="745763" cy="45826"/>
            <a:chOff x="4580561" y="2589004"/>
            <a:chExt cx="1064464" cy="25200"/>
          </a:xfrm>
        </p:grpSpPr>
        <p:sp>
          <p:nvSpPr>
            <p:cNvPr id="77" name="Google Shape;77;p12"/>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8" name="Google Shape;78;p12"/>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79" name="Google Shape;79;p12"/>
          <p:cNvSpPr txBox="1"/>
          <p:nvPr>
            <p:ph hasCustomPrompt="1" type="title"/>
          </p:nvPr>
        </p:nvSpPr>
        <p:spPr>
          <a:xfrm>
            <a:off x="729450" y="733950"/>
            <a:ext cx="7688400" cy="124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8000"/>
              <a:buNone/>
              <a:defRPr sz="8000">
                <a:solidFill>
                  <a:schemeClr val="lt1"/>
                </a:solidFill>
              </a:defRPr>
            </a:lvl1pPr>
            <a:lvl2pPr lvl="1" algn="l">
              <a:lnSpc>
                <a:spcPct val="100000"/>
              </a:lnSpc>
              <a:spcBef>
                <a:spcPts val="0"/>
              </a:spcBef>
              <a:spcAft>
                <a:spcPts val="0"/>
              </a:spcAft>
              <a:buClr>
                <a:schemeClr val="lt1"/>
              </a:buClr>
              <a:buSzPts val="8000"/>
              <a:buNone/>
              <a:defRPr sz="8000">
                <a:solidFill>
                  <a:schemeClr val="lt1"/>
                </a:solidFill>
              </a:defRPr>
            </a:lvl2pPr>
            <a:lvl3pPr lvl="2" algn="l">
              <a:lnSpc>
                <a:spcPct val="100000"/>
              </a:lnSpc>
              <a:spcBef>
                <a:spcPts val="0"/>
              </a:spcBef>
              <a:spcAft>
                <a:spcPts val="0"/>
              </a:spcAft>
              <a:buClr>
                <a:schemeClr val="lt1"/>
              </a:buClr>
              <a:buSzPts val="8000"/>
              <a:buNone/>
              <a:defRPr sz="8000">
                <a:solidFill>
                  <a:schemeClr val="lt1"/>
                </a:solidFill>
              </a:defRPr>
            </a:lvl3pPr>
            <a:lvl4pPr lvl="3" algn="l">
              <a:lnSpc>
                <a:spcPct val="100000"/>
              </a:lnSpc>
              <a:spcBef>
                <a:spcPts val="0"/>
              </a:spcBef>
              <a:spcAft>
                <a:spcPts val="0"/>
              </a:spcAft>
              <a:buClr>
                <a:schemeClr val="lt1"/>
              </a:buClr>
              <a:buSzPts val="8000"/>
              <a:buNone/>
              <a:defRPr sz="8000">
                <a:solidFill>
                  <a:schemeClr val="lt1"/>
                </a:solidFill>
              </a:defRPr>
            </a:lvl4pPr>
            <a:lvl5pPr lvl="4" algn="l">
              <a:lnSpc>
                <a:spcPct val="100000"/>
              </a:lnSpc>
              <a:spcBef>
                <a:spcPts val="0"/>
              </a:spcBef>
              <a:spcAft>
                <a:spcPts val="0"/>
              </a:spcAft>
              <a:buClr>
                <a:schemeClr val="lt1"/>
              </a:buClr>
              <a:buSzPts val="8000"/>
              <a:buNone/>
              <a:defRPr sz="8000">
                <a:solidFill>
                  <a:schemeClr val="lt1"/>
                </a:solidFill>
              </a:defRPr>
            </a:lvl5pPr>
            <a:lvl6pPr lvl="5" algn="l">
              <a:lnSpc>
                <a:spcPct val="100000"/>
              </a:lnSpc>
              <a:spcBef>
                <a:spcPts val="0"/>
              </a:spcBef>
              <a:spcAft>
                <a:spcPts val="0"/>
              </a:spcAft>
              <a:buClr>
                <a:schemeClr val="lt1"/>
              </a:buClr>
              <a:buSzPts val="8000"/>
              <a:buNone/>
              <a:defRPr sz="8000">
                <a:solidFill>
                  <a:schemeClr val="lt1"/>
                </a:solidFill>
              </a:defRPr>
            </a:lvl6pPr>
            <a:lvl7pPr lvl="6" algn="l">
              <a:lnSpc>
                <a:spcPct val="100000"/>
              </a:lnSpc>
              <a:spcBef>
                <a:spcPts val="0"/>
              </a:spcBef>
              <a:spcAft>
                <a:spcPts val="0"/>
              </a:spcAft>
              <a:buClr>
                <a:schemeClr val="lt1"/>
              </a:buClr>
              <a:buSzPts val="8000"/>
              <a:buNone/>
              <a:defRPr sz="8000">
                <a:solidFill>
                  <a:schemeClr val="lt1"/>
                </a:solidFill>
              </a:defRPr>
            </a:lvl7pPr>
            <a:lvl8pPr lvl="7" algn="l">
              <a:lnSpc>
                <a:spcPct val="100000"/>
              </a:lnSpc>
              <a:spcBef>
                <a:spcPts val="0"/>
              </a:spcBef>
              <a:spcAft>
                <a:spcPts val="0"/>
              </a:spcAft>
              <a:buClr>
                <a:schemeClr val="lt1"/>
              </a:buClr>
              <a:buSzPts val="8000"/>
              <a:buNone/>
              <a:defRPr sz="8000">
                <a:solidFill>
                  <a:schemeClr val="lt1"/>
                </a:solidFill>
              </a:defRPr>
            </a:lvl8pPr>
            <a:lvl9pPr lvl="8" algn="l">
              <a:lnSpc>
                <a:spcPct val="100000"/>
              </a:lnSpc>
              <a:spcBef>
                <a:spcPts val="0"/>
              </a:spcBef>
              <a:spcAft>
                <a:spcPts val="0"/>
              </a:spcAft>
              <a:buClr>
                <a:schemeClr val="lt1"/>
              </a:buClr>
              <a:buSzPts val="8000"/>
              <a:buNone/>
              <a:defRPr sz="8000">
                <a:solidFill>
                  <a:schemeClr val="lt1"/>
                </a:solidFill>
              </a:defRPr>
            </a:lvl9pPr>
          </a:lstStyle>
          <a:p>
            <a:r>
              <a:t>xx%</a:t>
            </a:r>
          </a:p>
        </p:txBody>
      </p:sp>
      <p:sp>
        <p:nvSpPr>
          <p:cNvPr id="80" name="Google Shape;80;p12"/>
          <p:cNvSpPr txBox="1"/>
          <p:nvPr>
            <p:ph idx="1" type="body"/>
          </p:nvPr>
        </p:nvSpPr>
        <p:spPr>
          <a:xfrm>
            <a:off x="729450" y="2272888"/>
            <a:ext cx="7688400" cy="15804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Clr>
                <a:schemeClr val="lt1"/>
              </a:buClr>
              <a:buSzPts val="1300"/>
              <a:buChar char="●"/>
              <a:defRPr>
                <a:solidFill>
                  <a:schemeClr val="lt1"/>
                </a:solidFill>
              </a:defRPr>
            </a:lvl1pPr>
            <a:lvl2pPr indent="-298450" lvl="1" marL="914400" algn="l">
              <a:lnSpc>
                <a:spcPct val="115000"/>
              </a:lnSpc>
              <a:spcBef>
                <a:spcPts val="0"/>
              </a:spcBef>
              <a:spcAft>
                <a:spcPts val="0"/>
              </a:spcAft>
              <a:buClr>
                <a:schemeClr val="lt1"/>
              </a:buClr>
              <a:buSzPts val="1100"/>
              <a:buChar char="○"/>
              <a:defRPr>
                <a:solidFill>
                  <a:schemeClr val="lt1"/>
                </a:solidFill>
              </a:defRPr>
            </a:lvl2pPr>
            <a:lvl3pPr indent="-298450" lvl="2" marL="1371600" algn="l">
              <a:lnSpc>
                <a:spcPct val="115000"/>
              </a:lnSpc>
              <a:spcBef>
                <a:spcPts val="0"/>
              </a:spcBef>
              <a:spcAft>
                <a:spcPts val="0"/>
              </a:spcAft>
              <a:buClr>
                <a:schemeClr val="lt1"/>
              </a:buClr>
              <a:buSzPts val="1100"/>
              <a:buChar char="■"/>
              <a:defRPr>
                <a:solidFill>
                  <a:schemeClr val="lt1"/>
                </a:solidFill>
              </a:defRPr>
            </a:lvl3pPr>
            <a:lvl4pPr indent="-298450" lvl="3" marL="1828800" algn="l">
              <a:lnSpc>
                <a:spcPct val="115000"/>
              </a:lnSpc>
              <a:spcBef>
                <a:spcPts val="0"/>
              </a:spcBef>
              <a:spcAft>
                <a:spcPts val="0"/>
              </a:spcAft>
              <a:buClr>
                <a:schemeClr val="lt1"/>
              </a:buClr>
              <a:buSzPts val="1100"/>
              <a:buChar char="●"/>
              <a:defRPr>
                <a:solidFill>
                  <a:schemeClr val="lt1"/>
                </a:solidFill>
              </a:defRPr>
            </a:lvl4pPr>
            <a:lvl5pPr indent="-298450" lvl="4" marL="2286000" algn="l">
              <a:lnSpc>
                <a:spcPct val="115000"/>
              </a:lnSpc>
              <a:spcBef>
                <a:spcPts val="0"/>
              </a:spcBef>
              <a:spcAft>
                <a:spcPts val="0"/>
              </a:spcAft>
              <a:buClr>
                <a:schemeClr val="lt1"/>
              </a:buClr>
              <a:buSzPts val="1100"/>
              <a:buChar char="○"/>
              <a:defRPr>
                <a:solidFill>
                  <a:schemeClr val="lt1"/>
                </a:solidFill>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sp>
        <p:nvSpPr>
          <p:cNvPr id="81" name="Google Shape;81;p1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İçerik" type="obj">
  <p:cSld name="OBJECT">
    <p:spTree>
      <p:nvGrpSpPr>
        <p:cNvPr id="82" name="Shape 82"/>
        <p:cNvGrpSpPr/>
        <p:nvPr/>
      </p:nvGrpSpPr>
      <p:grpSpPr>
        <a:xfrm>
          <a:off x="0" y="0"/>
          <a:ext cx="0" cy="0"/>
          <a:chOff x="0" y="0"/>
          <a:chExt cx="0" cy="0"/>
        </a:xfrm>
      </p:grpSpPr>
      <p:sp>
        <p:nvSpPr>
          <p:cNvPr id="83" name="Google Shape;83;p13"/>
          <p:cNvSpPr txBox="1"/>
          <p:nvPr>
            <p:ph type="title"/>
          </p:nvPr>
        </p:nvSpPr>
        <p:spPr>
          <a:xfrm>
            <a:off x="946404" y="274320"/>
            <a:ext cx="7269600" cy="9942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84" name="Google Shape;84;p13"/>
          <p:cNvSpPr txBox="1"/>
          <p:nvPr>
            <p:ph idx="1" type="body"/>
          </p:nvPr>
        </p:nvSpPr>
        <p:spPr>
          <a:xfrm>
            <a:off x="946404" y="1371600"/>
            <a:ext cx="6446400" cy="3263400"/>
          </a:xfrm>
          <a:prstGeom prst="rect">
            <a:avLst/>
          </a:prstGeom>
          <a:noFill/>
          <a:ln>
            <a:noFill/>
          </a:ln>
        </p:spPr>
        <p:txBody>
          <a:bodyPr anchorCtr="0" anchor="t" bIns="34275" lIns="68575" spcFirstLastPara="1" rIns="68575" wrap="square" tIns="34275">
            <a:normAutofit/>
          </a:bodyPr>
          <a:lstStyle>
            <a:lvl1pPr indent="-298450" lvl="0" marL="457200" algn="l">
              <a:lnSpc>
                <a:spcPct val="95000"/>
              </a:lnSpc>
              <a:spcBef>
                <a:spcPts val="1100"/>
              </a:spcBef>
              <a:spcAft>
                <a:spcPts val="0"/>
              </a:spcAft>
              <a:buSzPts val="1100"/>
              <a:buChar char="•"/>
              <a:defRPr/>
            </a:lvl1pPr>
            <a:lvl2pPr indent="-317500" lvl="1" marL="914400" algn="l">
              <a:lnSpc>
                <a:spcPct val="90000"/>
              </a:lnSpc>
              <a:spcBef>
                <a:spcPts val="200"/>
              </a:spcBef>
              <a:spcAft>
                <a:spcPts val="0"/>
              </a:spcAft>
              <a:buSzPts val="1400"/>
              <a:buChar char="●"/>
              <a:defRPr/>
            </a:lvl2pPr>
            <a:lvl3pPr indent="-317500" lvl="2" marL="1371600" algn="l">
              <a:lnSpc>
                <a:spcPct val="90000"/>
              </a:lnSpc>
              <a:spcBef>
                <a:spcPts val="200"/>
              </a:spcBef>
              <a:spcAft>
                <a:spcPts val="0"/>
              </a:spcAft>
              <a:buSzPts val="1400"/>
              <a:buChar char="●"/>
              <a:defRPr/>
            </a:lvl3pPr>
            <a:lvl4pPr indent="-317500" lvl="3" marL="1828800" algn="l">
              <a:lnSpc>
                <a:spcPct val="90000"/>
              </a:lnSpc>
              <a:spcBef>
                <a:spcPts val="200"/>
              </a:spcBef>
              <a:spcAft>
                <a:spcPts val="0"/>
              </a:spcAft>
              <a:buSzPts val="1400"/>
              <a:buChar char="●"/>
              <a:defRPr/>
            </a:lvl4pPr>
            <a:lvl5pPr indent="-317500" lvl="4" marL="2286000" algn="l">
              <a:lnSpc>
                <a:spcPct val="90000"/>
              </a:lnSpc>
              <a:spcBef>
                <a:spcPts val="200"/>
              </a:spcBef>
              <a:spcAft>
                <a:spcPts val="0"/>
              </a:spcAft>
              <a:buSzPts val="1400"/>
              <a:buChar char="●"/>
              <a:defRPr/>
            </a:lvl5pPr>
            <a:lvl6pPr indent="-317500" lvl="5" marL="2743200" algn="l">
              <a:lnSpc>
                <a:spcPct val="90000"/>
              </a:lnSpc>
              <a:spcBef>
                <a:spcPts val="200"/>
              </a:spcBef>
              <a:spcAft>
                <a:spcPts val="0"/>
              </a:spcAft>
              <a:buSzPts val="1400"/>
              <a:buChar char="●"/>
              <a:defRPr/>
            </a:lvl6pPr>
            <a:lvl7pPr indent="-317500" lvl="6" marL="3200400" algn="l">
              <a:lnSpc>
                <a:spcPct val="90000"/>
              </a:lnSpc>
              <a:spcBef>
                <a:spcPts val="200"/>
              </a:spcBef>
              <a:spcAft>
                <a:spcPts val="0"/>
              </a:spcAft>
              <a:buSzPts val="1400"/>
              <a:buChar char="●"/>
              <a:defRPr/>
            </a:lvl7pPr>
            <a:lvl8pPr indent="-317500" lvl="7" marL="3657600" algn="l">
              <a:lnSpc>
                <a:spcPct val="90000"/>
              </a:lnSpc>
              <a:spcBef>
                <a:spcPts val="200"/>
              </a:spcBef>
              <a:spcAft>
                <a:spcPts val="0"/>
              </a:spcAft>
              <a:buSzPts val="1400"/>
              <a:buChar char="●"/>
              <a:defRPr/>
            </a:lvl8pPr>
            <a:lvl9pPr indent="-317500" lvl="8" marL="4114800" algn="l">
              <a:lnSpc>
                <a:spcPct val="90000"/>
              </a:lnSpc>
              <a:spcBef>
                <a:spcPts val="200"/>
              </a:spcBef>
              <a:spcAft>
                <a:spcPts val="200"/>
              </a:spcAft>
              <a:buSzPts val="1400"/>
              <a:buChar char="●"/>
              <a:defRPr/>
            </a:lvl9pPr>
          </a:lstStyle>
          <a:p/>
        </p:txBody>
      </p:sp>
      <p:sp>
        <p:nvSpPr>
          <p:cNvPr id="85" name="Google Shape;85;p13"/>
          <p:cNvSpPr txBox="1"/>
          <p:nvPr>
            <p:ph idx="10" type="dt"/>
          </p:nvPr>
        </p:nvSpPr>
        <p:spPr>
          <a:xfrm rot="-5400000">
            <a:off x="8098259" y="748949"/>
            <a:ext cx="1428600" cy="273900"/>
          </a:xfrm>
          <a:prstGeom prst="rect">
            <a:avLst/>
          </a:prstGeom>
          <a:noFill/>
          <a:ln>
            <a:noFill/>
          </a:ln>
        </p:spPr>
        <p:txBody>
          <a:bodyPr anchorCtr="0" anchor="ctr" bIns="34275" lIns="68575" spcFirstLastPara="1" rIns="68575" wrap="square" tIns="34275">
            <a:noAutofit/>
          </a:bodyPr>
          <a:lstStyle>
            <a:lvl1pPr lv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86" name="Google Shape;86;p13"/>
          <p:cNvSpPr txBox="1"/>
          <p:nvPr>
            <p:ph idx="11" type="ftr"/>
          </p:nvPr>
        </p:nvSpPr>
        <p:spPr>
          <a:xfrm rot="-5400000">
            <a:off x="7469609" y="3034950"/>
            <a:ext cx="26859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1"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87" name="Google Shape;87;p13"/>
          <p:cNvSpPr txBox="1"/>
          <p:nvPr>
            <p:ph idx="12" type="sldNum"/>
          </p:nvPr>
        </p:nvSpPr>
        <p:spPr>
          <a:xfrm>
            <a:off x="8469630" y="4629150"/>
            <a:ext cx="685800" cy="445200"/>
          </a:xfrm>
          <a:prstGeom prst="rect">
            <a:avLst/>
          </a:prstGeom>
          <a:noFill/>
          <a:ln>
            <a:noFill/>
          </a:ln>
        </p:spPr>
        <p:txBody>
          <a:bodyPr anchorCtr="0" anchor="ctr" bIns="34275" lIns="34275" spcFirstLastPara="1" rIns="34275" wrap="square" tIns="34275">
            <a:normAutofit/>
          </a:bodyPr>
          <a:lstStyle>
            <a:lvl1pPr indent="0" lvl="0"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1pPr>
            <a:lvl2pPr indent="0" lvl="1"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2pPr>
            <a:lvl3pPr indent="0" lvl="2"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3pPr>
            <a:lvl4pPr indent="0" lvl="3"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4pPr>
            <a:lvl5pPr indent="0" lvl="4"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5pPr>
            <a:lvl6pPr indent="0" lvl="5"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6pPr>
            <a:lvl7pPr indent="0" lvl="6"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7pPr>
            <a:lvl8pPr indent="0" lvl="7"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8pPr>
            <a:lvl9pPr indent="0" lvl="8"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9pPr>
          </a:lstStyle>
          <a:p>
            <a:pPr indent="0" lvl="0" marL="0" rtl="0" algn="ctr">
              <a:spcBef>
                <a:spcPts val="0"/>
              </a:spcBef>
              <a:spcAft>
                <a:spcPts val="0"/>
              </a:spcAft>
              <a:buNone/>
            </a:pPr>
            <a:fld id="{00000000-1234-1234-1234-123412341234}" type="slidenum">
              <a:rPr lang="en-GB"/>
              <a:t>‹#›</a:t>
            </a:fld>
            <a:endParaRPr/>
          </a:p>
        </p:txBody>
      </p:sp>
      <p:pic>
        <p:nvPicPr>
          <p:cNvPr id="88" name="Google Shape;88;p13"/>
          <p:cNvPicPr preferRelativeResize="0"/>
          <p:nvPr/>
        </p:nvPicPr>
        <p:blipFill rotWithShape="1">
          <a:blip r:embed="rId2">
            <a:alphaModFix/>
          </a:blip>
          <a:srcRect b="0" l="0" r="0" t="0"/>
          <a:stretch/>
        </p:blipFill>
        <p:spPr>
          <a:xfrm>
            <a:off x="8513445" y="1048697"/>
            <a:ext cx="598170" cy="56358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Section Slide (No Image)">
  <p:cSld name="2_Section Slide (No Image)">
    <p:bg>
      <p:bgPr>
        <a:solidFill>
          <a:schemeClr val="lt1"/>
        </a:solidFill>
      </p:bgPr>
    </p:bg>
    <p:spTree>
      <p:nvGrpSpPr>
        <p:cNvPr id="89" name="Shape 89"/>
        <p:cNvGrpSpPr/>
        <p:nvPr/>
      </p:nvGrpSpPr>
      <p:grpSpPr>
        <a:xfrm>
          <a:off x="0" y="0"/>
          <a:ext cx="0" cy="0"/>
          <a:chOff x="0" y="0"/>
          <a:chExt cx="0" cy="0"/>
        </a:xfrm>
      </p:grpSpPr>
      <p:pic>
        <p:nvPicPr>
          <p:cNvPr id="90" name="Google Shape;90;p14"/>
          <p:cNvPicPr preferRelativeResize="0"/>
          <p:nvPr/>
        </p:nvPicPr>
        <p:blipFill rotWithShape="1">
          <a:blip r:embed="rId2">
            <a:alphaModFix/>
          </a:blip>
          <a:srcRect b="0" l="0" r="0" t="0"/>
          <a:stretch/>
        </p:blipFill>
        <p:spPr>
          <a:xfrm>
            <a:off x="-4478" y="4252504"/>
            <a:ext cx="9155200" cy="891001"/>
          </a:xfrm>
          <a:prstGeom prst="rect">
            <a:avLst/>
          </a:prstGeom>
          <a:noFill/>
          <a:ln>
            <a:noFill/>
          </a:ln>
        </p:spPr>
      </p:pic>
      <p:sp>
        <p:nvSpPr>
          <p:cNvPr id="91" name="Google Shape;91;p14"/>
          <p:cNvSpPr txBox="1"/>
          <p:nvPr>
            <p:ph type="title"/>
          </p:nvPr>
        </p:nvSpPr>
        <p:spPr>
          <a:xfrm>
            <a:off x="432000" y="468175"/>
            <a:ext cx="8280000" cy="776400"/>
          </a:xfrm>
          <a:prstGeom prst="rect">
            <a:avLst/>
          </a:prstGeom>
          <a:noFill/>
          <a:ln>
            <a:noFill/>
          </a:ln>
        </p:spPr>
        <p:txBody>
          <a:bodyPr anchorCtr="0" anchor="t" bIns="45700" lIns="91425" spcFirstLastPara="1" rIns="91425" wrap="square" tIns="45700">
            <a:normAutofit/>
          </a:bodyPr>
          <a:lstStyle>
            <a:lvl1pPr lvl="0" marR="0" algn="l">
              <a:lnSpc>
                <a:spcPct val="100000"/>
              </a:lnSpc>
              <a:spcBef>
                <a:spcPts val="0"/>
              </a:spcBef>
              <a:spcAft>
                <a:spcPts val="0"/>
              </a:spcAft>
              <a:buClr>
                <a:srgbClr val="76BD22"/>
              </a:buClr>
              <a:buSzPts val="3000"/>
              <a:buFont typeface="Arial"/>
              <a:buNone/>
              <a:defRPr b="0" i="0" sz="3000" u="none" cap="none" strike="noStrike">
                <a:solidFill>
                  <a:srgbClr val="76BD22"/>
                </a:solidFill>
                <a:latin typeface="Arial"/>
                <a:ea typeface="Arial"/>
                <a:cs typeface="Arial"/>
                <a:sym typeface="Arial"/>
              </a:defRPr>
            </a:lvl1pPr>
            <a:lvl2pPr lvl="1" algn="l">
              <a:lnSpc>
                <a:spcPct val="100000"/>
              </a:lnSpc>
              <a:spcBef>
                <a:spcPts val="0"/>
              </a:spcBef>
              <a:spcAft>
                <a:spcPts val="0"/>
              </a:spcAft>
              <a:buSzPts val="2800"/>
              <a:buNone/>
              <a:defRPr sz="1800"/>
            </a:lvl2pPr>
            <a:lvl3pPr lvl="2" algn="l">
              <a:lnSpc>
                <a:spcPct val="100000"/>
              </a:lnSpc>
              <a:spcBef>
                <a:spcPts val="0"/>
              </a:spcBef>
              <a:spcAft>
                <a:spcPts val="0"/>
              </a:spcAft>
              <a:buSzPts val="2800"/>
              <a:buNone/>
              <a:defRPr sz="1800"/>
            </a:lvl3pPr>
            <a:lvl4pPr lvl="3" algn="l">
              <a:lnSpc>
                <a:spcPct val="100000"/>
              </a:lnSpc>
              <a:spcBef>
                <a:spcPts val="0"/>
              </a:spcBef>
              <a:spcAft>
                <a:spcPts val="0"/>
              </a:spcAft>
              <a:buSzPts val="2800"/>
              <a:buNone/>
              <a:defRPr sz="1800"/>
            </a:lvl4pPr>
            <a:lvl5pPr lvl="4" algn="l">
              <a:lnSpc>
                <a:spcPct val="100000"/>
              </a:lnSpc>
              <a:spcBef>
                <a:spcPts val="0"/>
              </a:spcBef>
              <a:spcAft>
                <a:spcPts val="0"/>
              </a:spcAft>
              <a:buSzPts val="2800"/>
              <a:buNone/>
              <a:defRPr sz="1800"/>
            </a:lvl5pPr>
            <a:lvl6pPr lvl="5" algn="l">
              <a:lnSpc>
                <a:spcPct val="100000"/>
              </a:lnSpc>
              <a:spcBef>
                <a:spcPts val="0"/>
              </a:spcBef>
              <a:spcAft>
                <a:spcPts val="0"/>
              </a:spcAft>
              <a:buSzPts val="2800"/>
              <a:buNone/>
              <a:defRPr sz="1800"/>
            </a:lvl6pPr>
            <a:lvl7pPr lvl="6" algn="l">
              <a:lnSpc>
                <a:spcPct val="100000"/>
              </a:lnSpc>
              <a:spcBef>
                <a:spcPts val="0"/>
              </a:spcBef>
              <a:spcAft>
                <a:spcPts val="0"/>
              </a:spcAft>
              <a:buSzPts val="2800"/>
              <a:buNone/>
              <a:defRPr sz="1800"/>
            </a:lvl7pPr>
            <a:lvl8pPr lvl="7" algn="l">
              <a:lnSpc>
                <a:spcPct val="100000"/>
              </a:lnSpc>
              <a:spcBef>
                <a:spcPts val="0"/>
              </a:spcBef>
              <a:spcAft>
                <a:spcPts val="0"/>
              </a:spcAft>
              <a:buSzPts val="2800"/>
              <a:buNone/>
              <a:defRPr sz="1800"/>
            </a:lvl8pPr>
            <a:lvl9pPr lvl="8" algn="l">
              <a:lnSpc>
                <a:spcPct val="100000"/>
              </a:lnSpc>
              <a:spcBef>
                <a:spcPts val="0"/>
              </a:spcBef>
              <a:spcAft>
                <a:spcPts val="0"/>
              </a:spcAft>
              <a:buSzPts val="2800"/>
              <a:buNone/>
              <a:defRPr sz="1800"/>
            </a:lvl9pPr>
          </a:lstStyle>
          <a:p/>
        </p:txBody>
      </p:sp>
      <p:sp>
        <p:nvSpPr>
          <p:cNvPr id="92" name="Google Shape;92;p14"/>
          <p:cNvSpPr txBox="1"/>
          <p:nvPr>
            <p:ph idx="1" type="body"/>
          </p:nvPr>
        </p:nvSpPr>
        <p:spPr>
          <a:xfrm>
            <a:off x="432000" y="1264004"/>
            <a:ext cx="3903900" cy="2757300"/>
          </a:xfrm>
          <a:prstGeom prst="rect">
            <a:avLst/>
          </a:prstGeom>
          <a:noFill/>
          <a:ln>
            <a:noFill/>
          </a:ln>
        </p:spPr>
        <p:txBody>
          <a:bodyPr anchorCtr="0" anchor="t" bIns="45700" lIns="91425" spcFirstLastPara="1" rIns="91425" wrap="square" tIns="45700">
            <a:normAutofit/>
          </a:bodyPr>
          <a:lstStyle>
            <a:lvl1pPr indent="-228600" lvl="0" marL="457200" marR="0" algn="l">
              <a:lnSpc>
                <a:spcPct val="100000"/>
              </a:lnSpc>
              <a:spcBef>
                <a:spcPts val="0"/>
              </a:spcBef>
              <a:spcAft>
                <a:spcPts val="0"/>
              </a:spcAft>
              <a:buClr>
                <a:srgbClr val="746E64"/>
              </a:buClr>
              <a:buSzPts val="1800"/>
              <a:buFont typeface="Arial"/>
              <a:buNone/>
              <a:defRPr b="1" i="0" sz="1800" u="none" cap="none" strike="noStrike">
                <a:solidFill>
                  <a:srgbClr val="746E64"/>
                </a:solidFill>
                <a:latin typeface="Calibri"/>
                <a:ea typeface="Calibri"/>
                <a:cs typeface="Calibri"/>
                <a:sym typeface="Calibri"/>
              </a:defRPr>
            </a:lvl1pPr>
            <a:lvl2pPr indent="-228600" lvl="1" marL="914400" marR="0" algn="l">
              <a:lnSpc>
                <a:spcPct val="100000"/>
              </a:lnSpc>
              <a:spcBef>
                <a:spcPts val="600"/>
              </a:spcBef>
              <a:spcAft>
                <a:spcPts val="0"/>
              </a:spcAft>
              <a:buClr>
                <a:srgbClr val="746E64"/>
              </a:buClr>
              <a:buSzPts val="1800"/>
              <a:buFont typeface="Arial"/>
              <a:buNone/>
              <a:defRPr b="0" i="0" sz="1800" u="none" cap="none" strike="noStrike">
                <a:solidFill>
                  <a:srgbClr val="746E64"/>
                </a:solidFill>
                <a:latin typeface="Calibri"/>
                <a:ea typeface="Calibri"/>
                <a:cs typeface="Calibri"/>
                <a:sym typeface="Calibri"/>
              </a:defRPr>
            </a:lvl2pPr>
            <a:lvl3pPr indent="-365760" lvl="2" marL="1371600" marR="0" algn="l">
              <a:lnSpc>
                <a:spcPct val="100000"/>
              </a:lnSpc>
              <a:spcBef>
                <a:spcPts val="600"/>
              </a:spcBef>
              <a:spcAft>
                <a:spcPts val="0"/>
              </a:spcAft>
              <a:buClr>
                <a:srgbClr val="746E64"/>
              </a:buClr>
              <a:buSzPts val="2160"/>
              <a:buFont typeface="Arial"/>
              <a:buChar char="•"/>
              <a:defRPr b="0" i="0" sz="1800" u="none" cap="none" strike="noStrike">
                <a:solidFill>
                  <a:srgbClr val="746E64"/>
                </a:solidFill>
                <a:latin typeface="Calibri"/>
                <a:ea typeface="Calibri"/>
                <a:cs typeface="Calibri"/>
                <a:sym typeface="Calibri"/>
              </a:defRPr>
            </a:lvl3pPr>
            <a:lvl4pPr indent="-342900" lvl="3" marL="1828800" marR="0" algn="l">
              <a:lnSpc>
                <a:spcPct val="100000"/>
              </a:lnSpc>
              <a:spcBef>
                <a:spcPts val="600"/>
              </a:spcBef>
              <a:spcAft>
                <a:spcPts val="0"/>
              </a:spcAft>
              <a:buClr>
                <a:srgbClr val="746E64"/>
              </a:buClr>
              <a:buSzPts val="1800"/>
              <a:buFont typeface="Noto Sans Symbols"/>
              <a:buChar char="∙"/>
              <a:defRPr b="0" i="0" sz="1800" u="none" cap="none" strike="noStrike">
                <a:solidFill>
                  <a:srgbClr val="746E64"/>
                </a:solidFill>
                <a:latin typeface="Calibri"/>
                <a:ea typeface="Calibri"/>
                <a:cs typeface="Calibri"/>
                <a:sym typeface="Calibri"/>
              </a:defRPr>
            </a:lvl4pPr>
            <a:lvl5pPr indent="-342900" lvl="4" marL="2286000" marR="0" algn="l">
              <a:lnSpc>
                <a:spcPct val="100000"/>
              </a:lnSpc>
              <a:spcBef>
                <a:spcPts val="600"/>
              </a:spcBef>
              <a:spcAft>
                <a:spcPts val="0"/>
              </a:spcAft>
              <a:buClr>
                <a:srgbClr val="746E64"/>
              </a:buClr>
              <a:buSzPts val="1800"/>
              <a:buFont typeface="Arial"/>
              <a:buChar char="»"/>
              <a:defRPr b="0" i="0" sz="1800" u="none" cap="none" strike="noStrike">
                <a:solidFill>
                  <a:srgbClr val="746E64"/>
                </a:solidFill>
                <a:latin typeface="Calibri"/>
                <a:ea typeface="Calibri"/>
                <a:cs typeface="Calibri"/>
                <a:sym typeface="Calibri"/>
              </a:defRPr>
            </a:lvl5pPr>
            <a:lvl6pPr indent="-355600" lvl="5" marL="2743200" marR="0" algn="l">
              <a:lnSpc>
                <a:spcPct val="115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15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15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15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pic>
        <p:nvPicPr>
          <p:cNvPr id="93" name="Google Shape;93;p14"/>
          <p:cNvPicPr preferRelativeResize="0"/>
          <p:nvPr/>
        </p:nvPicPr>
        <p:blipFill rotWithShape="1">
          <a:blip r:embed="rId3">
            <a:alphaModFix/>
          </a:blip>
          <a:srcRect b="0" l="0" r="0" t="0"/>
          <a:stretch/>
        </p:blipFill>
        <p:spPr>
          <a:xfrm>
            <a:off x="6737723" y="4669844"/>
            <a:ext cx="1805446" cy="160607"/>
          </a:xfrm>
          <a:prstGeom prst="rect">
            <a:avLst/>
          </a:prstGeom>
          <a:noFill/>
          <a:ln>
            <a:noFill/>
          </a:ln>
        </p:spPr>
      </p:pic>
      <p:pic>
        <p:nvPicPr>
          <p:cNvPr id="94" name="Google Shape;94;p14"/>
          <p:cNvPicPr preferRelativeResize="0"/>
          <p:nvPr/>
        </p:nvPicPr>
        <p:blipFill rotWithShape="1">
          <a:blip r:embed="rId4">
            <a:alphaModFix/>
          </a:blip>
          <a:srcRect b="0" l="0" r="0" t="0"/>
          <a:stretch/>
        </p:blipFill>
        <p:spPr>
          <a:xfrm>
            <a:off x="-2" y="747961"/>
            <a:ext cx="6588256" cy="265361"/>
          </a:xfrm>
          <a:prstGeom prst="rect">
            <a:avLst/>
          </a:prstGeom>
          <a:noFill/>
          <a:ln>
            <a:noFill/>
          </a:ln>
        </p:spPr>
      </p:pic>
      <p:sp>
        <p:nvSpPr>
          <p:cNvPr id="95" name="Google Shape;95;p14"/>
          <p:cNvSpPr txBox="1"/>
          <p:nvPr>
            <p:ph idx="2" type="body"/>
          </p:nvPr>
        </p:nvSpPr>
        <p:spPr>
          <a:xfrm>
            <a:off x="4808220" y="1264004"/>
            <a:ext cx="3903900" cy="2757300"/>
          </a:xfrm>
          <a:prstGeom prst="rect">
            <a:avLst/>
          </a:prstGeom>
          <a:noFill/>
          <a:ln>
            <a:noFill/>
          </a:ln>
        </p:spPr>
        <p:txBody>
          <a:bodyPr anchorCtr="0" anchor="t" bIns="45700" lIns="91425" spcFirstLastPara="1" rIns="91425" wrap="square" tIns="45700">
            <a:normAutofit/>
          </a:bodyPr>
          <a:lstStyle>
            <a:lvl1pPr indent="-228600" lvl="0" marL="457200" marR="0" algn="l">
              <a:lnSpc>
                <a:spcPct val="100000"/>
              </a:lnSpc>
              <a:spcBef>
                <a:spcPts val="0"/>
              </a:spcBef>
              <a:spcAft>
                <a:spcPts val="0"/>
              </a:spcAft>
              <a:buClr>
                <a:srgbClr val="746E64"/>
              </a:buClr>
              <a:buSzPts val="1800"/>
              <a:buFont typeface="Arial"/>
              <a:buNone/>
              <a:defRPr b="1" i="0" sz="1800" u="none" cap="none" strike="noStrike">
                <a:solidFill>
                  <a:srgbClr val="746E64"/>
                </a:solidFill>
                <a:latin typeface="Calibri"/>
                <a:ea typeface="Calibri"/>
                <a:cs typeface="Calibri"/>
                <a:sym typeface="Calibri"/>
              </a:defRPr>
            </a:lvl1pPr>
            <a:lvl2pPr indent="-228600" lvl="1" marL="914400" marR="0" algn="l">
              <a:lnSpc>
                <a:spcPct val="100000"/>
              </a:lnSpc>
              <a:spcBef>
                <a:spcPts val="600"/>
              </a:spcBef>
              <a:spcAft>
                <a:spcPts val="0"/>
              </a:spcAft>
              <a:buClr>
                <a:srgbClr val="746E64"/>
              </a:buClr>
              <a:buSzPts val="1800"/>
              <a:buFont typeface="Arial"/>
              <a:buNone/>
              <a:defRPr b="0" i="0" sz="1800" u="none" cap="none" strike="noStrike">
                <a:solidFill>
                  <a:srgbClr val="746E64"/>
                </a:solidFill>
                <a:latin typeface="Calibri"/>
                <a:ea typeface="Calibri"/>
                <a:cs typeface="Calibri"/>
                <a:sym typeface="Calibri"/>
              </a:defRPr>
            </a:lvl2pPr>
            <a:lvl3pPr indent="-365760" lvl="2" marL="1371600" marR="0" algn="l">
              <a:lnSpc>
                <a:spcPct val="100000"/>
              </a:lnSpc>
              <a:spcBef>
                <a:spcPts val="600"/>
              </a:spcBef>
              <a:spcAft>
                <a:spcPts val="0"/>
              </a:spcAft>
              <a:buClr>
                <a:srgbClr val="746E64"/>
              </a:buClr>
              <a:buSzPts val="2160"/>
              <a:buFont typeface="Arial"/>
              <a:buChar char="•"/>
              <a:defRPr b="0" i="0" sz="1800" u="none" cap="none" strike="noStrike">
                <a:solidFill>
                  <a:srgbClr val="746E64"/>
                </a:solidFill>
                <a:latin typeface="Calibri"/>
                <a:ea typeface="Calibri"/>
                <a:cs typeface="Calibri"/>
                <a:sym typeface="Calibri"/>
              </a:defRPr>
            </a:lvl3pPr>
            <a:lvl4pPr indent="-342900" lvl="3" marL="1828800" marR="0" algn="l">
              <a:lnSpc>
                <a:spcPct val="100000"/>
              </a:lnSpc>
              <a:spcBef>
                <a:spcPts val="600"/>
              </a:spcBef>
              <a:spcAft>
                <a:spcPts val="0"/>
              </a:spcAft>
              <a:buClr>
                <a:srgbClr val="746E64"/>
              </a:buClr>
              <a:buSzPts val="1800"/>
              <a:buFont typeface="Noto Sans Symbols"/>
              <a:buChar char="∙"/>
              <a:defRPr b="0" i="0" sz="1800" u="none" cap="none" strike="noStrike">
                <a:solidFill>
                  <a:srgbClr val="746E64"/>
                </a:solidFill>
                <a:latin typeface="Calibri"/>
                <a:ea typeface="Calibri"/>
                <a:cs typeface="Calibri"/>
                <a:sym typeface="Calibri"/>
              </a:defRPr>
            </a:lvl4pPr>
            <a:lvl5pPr indent="-342900" lvl="4" marL="2286000" marR="0" algn="l">
              <a:lnSpc>
                <a:spcPct val="100000"/>
              </a:lnSpc>
              <a:spcBef>
                <a:spcPts val="600"/>
              </a:spcBef>
              <a:spcAft>
                <a:spcPts val="0"/>
              </a:spcAft>
              <a:buClr>
                <a:srgbClr val="746E64"/>
              </a:buClr>
              <a:buSzPts val="1800"/>
              <a:buFont typeface="Arial"/>
              <a:buChar char="»"/>
              <a:defRPr b="0" i="0" sz="1800" u="none" cap="none" strike="noStrike">
                <a:solidFill>
                  <a:srgbClr val="746E64"/>
                </a:solidFill>
                <a:latin typeface="Calibri"/>
                <a:ea typeface="Calibri"/>
                <a:cs typeface="Calibri"/>
                <a:sym typeface="Calibri"/>
              </a:defRPr>
            </a:lvl5pPr>
            <a:lvl6pPr indent="-355600" lvl="5" marL="2743200" marR="0" algn="l">
              <a:lnSpc>
                <a:spcPct val="115000"/>
              </a:lnSpc>
              <a:spcBef>
                <a:spcPts val="6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algn="l">
              <a:lnSpc>
                <a:spcPct val="115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algn="l">
              <a:lnSpc>
                <a:spcPct val="115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algn="l">
              <a:lnSpc>
                <a:spcPct val="115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00" name="Shape 100"/>
        <p:cNvGrpSpPr/>
        <p:nvPr/>
      </p:nvGrpSpPr>
      <p:grpSpPr>
        <a:xfrm>
          <a:off x="0" y="0"/>
          <a:ext cx="0" cy="0"/>
          <a:chOff x="0" y="0"/>
          <a:chExt cx="0" cy="0"/>
        </a:xfrm>
      </p:grpSpPr>
      <p:sp>
        <p:nvSpPr>
          <p:cNvPr id="101" name="Google Shape;101;p1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2" name="Shape 102"/>
        <p:cNvGrpSpPr/>
        <p:nvPr/>
      </p:nvGrpSpPr>
      <p:grpSpPr>
        <a:xfrm>
          <a:off x="0" y="0"/>
          <a:ext cx="0" cy="0"/>
          <a:chOff x="0" y="0"/>
          <a:chExt cx="0" cy="0"/>
        </a:xfrm>
      </p:grpSpPr>
      <p:sp>
        <p:nvSpPr>
          <p:cNvPr id="103" name="Google Shape;103;p17"/>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4" name="Google Shape;104;p17"/>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5" name="Google Shape;105;p17"/>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6" name="Google Shape;106;p1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07" name="Shape 107"/>
        <p:cNvGrpSpPr/>
        <p:nvPr/>
      </p:nvGrpSpPr>
      <p:grpSpPr>
        <a:xfrm>
          <a:off x="0" y="0"/>
          <a:ext cx="0" cy="0"/>
          <a:chOff x="0" y="0"/>
          <a:chExt cx="0" cy="0"/>
        </a:xfrm>
      </p:grpSpPr>
      <p:cxnSp>
        <p:nvCxnSpPr>
          <p:cNvPr id="108" name="Google Shape;108;p18"/>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09" name="Google Shape;109;p18"/>
          <p:cNvSpPr txBox="1"/>
          <p:nvPr>
            <p:ph type="ctrTitle"/>
          </p:nvPr>
        </p:nvSpPr>
        <p:spPr>
          <a:xfrm>
            <a:off x="510450" y="1257300"/>
            <a:ext cx="8123100" cy="15885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110" name="Google Shape;110;p18"/>
          <p:cNvSpPr txBox="1"/>
          <p:nvPr>
            <p:ph idx="1" type="subTitle"/>
          </p:nvPr>
        </p:nvSpPr>
        <p:spPr>
          <a:xfrm>
            <a:off x="510450" y="3182313"/>
            <a:ext cx="8123100" cy="630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2400"/>
              <a:buNone/>
              <a:defRPr sz="2400">
                <a:solidFill>
                  <a:schemeClr val="lt1"/>
                </a:solidFill>
              </a:defRPr>
            </a:lvl1pPr>
            <a:lvl2pPr lvl="1" algn="l">
              <a:lnSpc>
                <a:spcPct val="100000"/>
              </a:lnSpc>
              <a:spcBef>
                <a:spcPts val="0"/>
              </a:spcBef>
              <a:spcAft>
                <a:spcPts val="0"/>
              </a:spcAft>
              <a:buClr>
                <a:schemeClr val="lt1"/>
              </a:buClr>
              <a:buSzPts val="2400"/>
              <a:buNone/>
              <a:defRPr sz="2400">
                <a:solidFill>
                  <a:schemeClr val="lt1"/>
                </a:solidFill>
              </a:defRPr>
            </a:lvl2pPr>
            <a:lvl3pPr lvl="2" algn="l">
              <a:lnSpc>
                <a:spcPct val="100000"/>
              </a:lnSpc>
              <a:spcBef>
                <a:spcPts val="0"/>
              </a:spcBef>
              <a:spcAft>
                <a:spcPts val="0"/>
              </a:spcAft>
              <a:buClr>
                <a:schemeClr val="lt1"/>
              </a:buClr>
              <a:buSzPts val="2400"/>
              <a:buNone/>
              <a:defRPr sz="2400">
                <a:solidFill>
                  <a:schemeClr val="lt1"/>
                </a:solidFill>
              </a:defRPr>
            </a:lvl3pPr>
            <a:lvl4pPr lvl="3" algn="l">
              <a:lnSpc>
                <a:spcPct val="100000"/>
              </a:lnSpc>
              <a:spcBef>
                <a:spcPts val="0"/>
              </a:spcBef>
              <a:spcAft>
                <a:spcPts val="0"/>
              </a:spcAft>
              <a:buClr>
                <a:schemeClr val="lt1"/>
              </a:buClr>
              <a:buSzPts val="2400"/>
              <a:buNone/>
              <a:defRPr sz="2400">
                <a:solidFill>
                  <a:schemeClr val="lt1"/>
                </a:solidFill>
              </a:defRPr>
            </a:lvl4pPr>
            <a:lvl5pPr lvl="4" algn="l">
              <a:lnSpc>
                <a:spcPct val="100000"/>
              </a:lnSpc>
              <a:spcBef>
                <a:spcPts val="0"/>
              </a:spcBef>
              <a:spcAft>
                <a:spcPts val="0"/>
              </a:spcAft>
              <a:buClr>
                <a:schemeClr val="lt1"/>
              </a:buClr>
              <a:buSzPts val="2400"/>
              <a:buNone/>
              <a:defRPr sz="2400">
                <a:solidFill>
                  <a:schemeClr val="lt1"/>
                </a:solidFill>
              </a:defRPr>
            </a:lvl5pPr>
            <a:lvl6pPr lvl="5" algn="l">
              <a:lnSpc>
                <a:spcPct val="100000"/>
              </a:lnSpc>
              <a:spcBef>
                <a:spcPts val="0"/>
              </a:spcBef>
              <a:spcAft>
                <a:spcPts val="0"/>
              </a:spcAft>
              <a:buClr>
                <a:schemeClr val="lt1"/>
              </a:buClr>
              <a:buSzPts val="2400"/>
              <a:buNone/>
              <a:defRPr sz="2400">
                <a:solidFill>
                  <a:schemeClr val="lt1"/>
                </a:solidFill>
              </a:defRPr>
            </a:lvl6pPr>
            <a:lvl7pPr lvl="6" algn="l">
              <a:lnSpc>
                <a:spcPct val="100000"/>
              </a:lnSpc>
              <a:spcBef>
                <a:spcPts val="0"/>
              </a:spcBef>
              <a:spcAft>
                <a:spcPts val="0"/>
              </a:spcAft>
              <a:buClr>
                <a:schemeClr val="lt1"/>
              </a:buClr>
              <a:buSzPts val="2400"/>
              <a:buNone/>
              <a:defRPr sz="2400">
                <a:solidFill>
                  <a:schemeClr val="lt1"/>
                </a:solidFill>
              </a:defRPr>
            </a:lvl7pPr>
            <a:lvl8pPr lvl="7" algn="l">
              <a:lnSpc>
                <a:spcPct val="100000"/>
              </a:lnSpc>
              <a:spcBef>
                <a:spcPts val="0"/>
              </a:spcBef>
              <a:spcAft>
                <a:spcPts val="0"/>
              </a:spcAft>
              <a:buClr>
                <a:schemeClr val="lt1"/>
              </a:buClr>
              <a:buSzPts val="2400"/>
              <a:buNone/>
              <a:defRPr sz="2400">
                <a:solidFill>
                  <a:schemeClr val="lt1"/>
                </a:solidFill>
              </a:defRPr>
            </a:lvl8pPr>
            <a:lvl9pPr lvl="8" algn="l">
              <a:lnSpc>
                <a:spcPct val="100000"/>
              </a:lnSpc>
              <a:spcBef>
                <a:spcPts val="0"/>
              </a:spcBef>
              <a:spcAft>
                <a:spcPts val="0"/>
              </a:spcAft>
              <a:buClr>
                <a:schemeClr val="lt1"/>
              </a:buClr>
              <a:buSzPts val="2400"/>
              <a:buNone/>
              <a:defRPr sz="2400">
                <a:solidFill>
                  <a:schemeClr val="lt1"/>
                </a:solidFill>
              </a:defRPr>
            </a:lvl9pPr>
          </a:lstStyle>
          <a:p/>
        </p:txBody>
      </p:sp>
      <p:sp>
        <p:nvSpPr>
          <p:cNvPr id="111" name="Google Shape;111;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12" name="Shape 112"/>
        <p:cNvGrpSpPr/>
        <p:nvPr/>
      </p:nvGrpSpPr>
      <p:grpSpPr>
        <a:xfrm>
          <a:off x="0" y="0"/>
          <a:ext cx="0" cy="0"/>
          <a:chOff x="0" y="0"/>
          <a:chExt cx="0" cy="0"/>
        </a:xfrm>
      </p:grpSpPr>
      <p:cxnSp>
        <p:nvCxnSpPr>
          <p:cNvPr id="113" name="Google Shape;113;p19"/>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14" name="Google Shape;114;p19"/>
          <p:cNvSpPr txBox="1"/>
          <p:nvPr>
            <p:ph type="title"/>
          </p:nvPr>
        </p:nvSpPr>
        <p:spPr>
          <a:xfrm>
            <a:off x="510450" y="2057400"/>
            <a:ext cx="8123100" cy="778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115" name="Google Shape;115;p1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16" name="Shape 116"/>
        <p:cNvGrpSpPr/>
        <p:nvPr/>
      </p:nvGrpSpPr>
      <p:grpSpPr>
        <a:xfrm>
          <a:off x="0" y="0"/>
          <a:ext cx="0" cy="0"/>
          <a:chOff x="0" y="0"/>
          <a:chExt cx="0" cy="0"/>
        </a:xfrm>
      </p:grpSpPr>
      <p:sp>
        <p:nvSpPr>
          <p:cNvPr id="117" name="Google Shape;117;p20"/>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18" name="Google Shape;118;p20"/>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19" name="Google Shape;119;p20"/>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20" name="Google Shape;120;p2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1" name="Shape 121"/>
        <p:cNvGrpSpPr/>
        <p:nvPr/>
      </p:nvGrpSpPr>
      <p:grpSpPr>
        <a:xfrm>
          <a:off x="0" y="0"/>
          <a:ext cx="0" cy="0"/>
          <a:chOff x="0" y="0"/>
          <a:chExt cx="0" cy="0"/>
        </a:xfrm>
      </p:grpSpPr>
      <p:sp>
        <p:nvSpPr>
          <p:cNvPr id="122" name="Google Shape;122;p2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23" name="Google Shape;123;p2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1" name="Shape 11"/>
        <p:cNvGrpSpPr/>
        <p:nvPr/>
      </p:nvGrpSpPr>
      <p:grpSpPr>
        <a:xfrm>
          <a:off x="0" y="0"/>
          <a:ext cx="0" cy="0"/>
          <a:chOff x="0" y="0"/>
          <a:chExt cx="0" cy="0"/>
        </a:xfrm>
      </p:grpSpPr>
      <p:sp>
        <p:nvSpPr>
          <p:cNvPr id="12" name="Google Shape;12;p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3" name="Google Shape;13;p3"/>
          <p:cNvGrpSpPr/>
          <p:nvPr/>
        </p:nvGrpSpPr>
        <p:grpSpPr>
          <a:xfrm>
            <a:off x="830392" y="1191256"/>
            <a:ext cx="745763" cy="45826"/>
            <a:chOff x="4580561" y="2589004"/>
            <a:chExt cx="1064464" cy="25200"/>
          </a:xfrm>
        </p:grpSpPr>
        <p:sp>
          <p:nvSpPr>
            <p:cNvPr id="14" name="Google Shape;14;p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 name="Google Shape;15;p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 name="Google Shape;16;p3"/>
          <p:cNvSpPr txBox="1"/>
          <p:nvPr>
            <p:ph type="title"/>
          </p:nvPr>
        </p:nvSpPr>
        <p:spPr>
          <a:xfrm>
            <a:off x="729450" y="1318650"/>
            <a:ext cx="76887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17" name="Google Shape;17;p3"/>
          <p:cNvSpPr txBox="1"/>
          <p:nvPr>
            <p:ph idx="1" type="body"/>
          </p:nvPr>
        </p:nvSpPr>
        <p:spPr>
          <a:xfrm>
            <a:off x="729450" y="2078875"/>
            <a:ext cx="76887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18" name="Google Shape;18;p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24" name="Shape 124"/>
        <p:cNvGrpSpPr/>
        <p:nvPr/>
      </p:nvGrpSpPr>
      <p:grpSpPr>
        <a:xfrm>
          <a:off x="0" y="0"/>
          <a:ext cx="0" cy="0"/>
          <a:chOff x="0" y="0"/>
          <a:chExt cx="0" cy="0"/>
        </a:xfrm>
      </p:grpSpPr>
      <p:sp>
        <p:nvSpPr>
          <p:cNvPr id="125" name="Google Shape;125;p22"/>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26" name="Google Shape;126;p22"/>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27" name="Google Shape;127;p2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28" name="Shape 128"/>
        <p:cNvGrpSpPr/>
        <p:nvPr/>
      </p:nvGrpSpPr>
      <p:grpSpPr>
        <a:xfrm>
          <a:off x="0" y="0"/>
          <a:ext cx="0" cy="0"/>
          <a:chOff x="0" y="0"/>
          <a:chExt cx="0" cy="0"/>
        </a:xfrm>
      </p:grpSpPr>
      <p:sp>
        <p:nvSpPr>
          <p:cNvPr id="129" name="Google Shape;129;p23"/>
          <p:cNvSpPr txBox="1"/>
          <p:nvPr>
            <p:ph type="title"/>
          </p:nvPr>
        </p:nvSpPr>
        <p:spPr>
          <a:xfrm>
            <a:off x="490250" y="526350"/>
            <a:ext cx="57975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30" name="Google Shape;130;p2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31" name="Shape 131"/>
        <p:cNvGrpSpPr/>
        <p:nvPr/>
      </p:nvGrpSpPr>
      <p:grpSpPr>
        <a:xfrm>
          <a:off x="0" y="0"/>
          <a:ext cx="0" cy="0"/>
          <a:chOff x="0" y="0"/>
          <a:chExt cx="0" cy="0"/>
        </a:xfrm>
      </p:grpSpPr>
      <p:sp>
        <p:nvSpPr>
          <p:cNvPr id="132" name="Google Shape;132;p24"/>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33" name="Google Shape;133;p24"/>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134" name="Google Shape;134;p24"/>
          <p:cNvSpPr txBox="1"/>
          <p:nvPr>
            <p:ph type="title"/>
          </p:nvPr>
        </p:nvSpPr>
        <p:spPr>
          <a:xfrm>
            <a:off x="265500" y="1205825"/>
            <a:ext cx="4045200" cy="1509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35" name="Google Shape;135;p24"/>
          <p:cNvSpPr txBox="1"/>
          <p:nvPr>
            <p:ph idx="1" type="subTitle"/>
          </p:nvPr>
        </p:nvSpPr>
        <p:spPr>
          <a:xfrm>
            <a:off x="265500" y="2769001"/>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36" name="Google Shape;136;p24"/>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317500" lvl="4" marL="2286000" algn="l">
              <a:lnSpc>
                <a:spcPct val="115000"/>
              </a:lnSpc>
              <a:spcBef>
                <a:spcPts val="0"/>
              </a:spcBef>
              <a:spcAft>
                <a:spcPts val="0"/>
              </a:spcAft>
              <a:buClr>
                <a:schemeClr val="lt1"/>
              </a:buClr>
              <a:buSzPts val="1400"/>
              <a:buChar char="○"/>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137" name="Google Shape;137;p2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38" name="Shape 138"/>
        <p:cNvGrpSpPr/>
        <p:nvPr/>
      </p:nvGrpSpPr>
      <p:grpSpPr>
        <a:xfrm>
          <a:off x="0" y="0"/>
          <a:ext cx="0" cy="0"/>
          <a:chOff x="0" y="0"/>
          <a:chExt cx="0" cy="0"/>
        </a:xfrm>
      </p:grpSpPr>
      <p:sp>
        <p:nvSpPr>
          <p:cNvPr id="139" name="Google Shape;139;p25"/>
          <p:cNvSpPr txBox="1"/>
          <p:nvPr>
            <p:ph idx="1" type="body"/>
          </p:nvPr>
        </p:nvSpPr>
        <p:spPr>
          <a:xfrm>
            <a:off x="311700" y="423682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2100"/>
              <a:buNone/>
              <a:defRPr sz="2100"/>
            </a:lvl1pPr>
          </a:lstStyle>
          <a:p/>
        </p:txBody>
      </p:sp>
      <p:sp>
        <p:nvSpPr>
          <p:cNvPr id="140" name="Google Shape;140;p2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41" name="Shape 141"/>
        <p:cNvGrpSpPr/>
        <p:nvPr/>
      </p:nvGrpSpPr>
      <p:grpSpPr>
        <a:xfrm>
          <a:off x="0" y="0"/>
          <a:ext cx="0" cy="0"/>
          <a:chOff x="0" y="0"/>
          <a:chExt cx="0" cy="0"/>
        </a:xfrm>
      </p:grpSpPr>
      <p:sp>
        <p:nvSpPr>
          <p:cNvPr id="142" name="Google Shape;142;p26"/>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 name="Google Shape;143;p26"/>
          <p:cNvSpPr txBox="1"/>
          <p:nvPr>
            <p:ph hasCustomPrompt="1" type="title"/>
          </p:nvPr>
        </p:nvSpPr>
        <p:spPr>
          <a:xfrm>
            <a:off x="311700" y="991475"/>
            <a:ext cx="8520600" cy="19179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14000"/>
              <a:buNone/>
              <a:defRPr b="1" sz="14000"/>
            </a:lvl1pPr>
            <a:lvl2pPr lvl="1" algn="ctr">
              <a:lnSpc>
                <a:spcPct val="100000"/>
              </a:lnSpc>
              <a:spcBef>
                <a:spcPts val="0"/>
              </a:spcBef>
              <a:spcAft>
                <a:spcPts val="0"/>
              </a:spcAft>
              <a:buSzPts val="14000"/>
              <a:buNone/>
              <a:defRPr b="1" sz="14000"/>
            </a:lvl2pPr>
            <a:lvl3pPr lvl="2" algn="ctr">
              <a:lnSpc>
                <a:spcPct val="100000"/>
              </a:lnSpc>
              <a:spcBef>
                <a:spcPts val="0"/>
              </a:spcBef>
              <a:spcAft>
                <a:spcPts val="0"/>
              </a:spcAft>
              <a:buSzPts val="14000"/>
              <a:buNone/>
              <a:defRPr b="1" sz="14000"/>
            </a:lvl3pPr>
            <a:lvl4pPr lvl="3" algn="ctr">
              <a:lnSpc>
                <a:spcPct val="100000"/>
              </a:lnSpc>
              <a:spcBef>
                <a:spcPts val="0"/>
              </a:spcBef>
              <a:spcAft>
                <a:spcPts val="0"/>
              </a:spcAft>
              <a:buSzPts val="14000"/>
              <a:buNone/>
              <a:defRPr b="1" sz="14000"/>
            </a:lvl4pPr>
            <a:lvl5pPr lvl="4" algn="ctr">
              <a:lnSpc>
                <a:spcPct val="100000"/>
              </a:lnSpc>
              <a:spcBef>
                <a:spcPts val="0"/>
              </a:spcBef>
              <a:spcAft>
                <a:spcPts val="0"/>
              </a:spcAft>
              <a:buSzPts val="14000"/>
              <a:buNone/>
              <a:defRPr b="1" sz="14000"/>
            </a:lvl5pPr>
            <a:lvl6pPr lvl="5" algn="ctr">
              <a:lnSpc>
                <a:spcPct val="100000"/>
              </a:lnSpc>
              <a:spcBef>
                <a:spcPts val="0"/>
              </a:spcBef>
              <a:spcAft>
                <a:spcPts val="0"/>
              </a:spcAft>
              <a:buSzPts val="14000"/>
              <a:buNone/>
              <a:defRPr b="1" sz="14000"/>
            </a:lvl6pPr>
            <a:lvl7pPr lvl="6" algn="ctr">
              <a:lnSpc>
                <a:spcPct val="100000"/>
              </a:lnSpc>
              <a:spcBef>
                <a:spcPts val="0"/>
              </a:spcBef>
              <a:spcAft>
                <a:spcPts val="0"/>
              </a:spcAft>
              <a:buSzPts val="14000"/>
              <a:buNone/>
              <a:defRPr b="1" sz="14000"/>
            </a:lvl7pPr>
            <a:lvl8pPr lvl="7" algn="ctr">
              <a:lnSpc>
                <a:spcPct val="100000"/>
              </a:lnSpc>
              <a:spcBef>
                <a:spcPts val="0"/>
              </a:spcBef>
              <a:spcAft>
                <a:spcPts val="0"/>
              </a:spcAft>
              <a:buSzPts val="14000"/>
              <a:buNone/>
              <a:defRPr b="1" sz="14000"/>
            </a:lvl8pPr>
            <a:lvl9pPr lvl="8" algn="ctr">
              <a:lnSpc>
                <a:spcPct val="100000"/>
              </a:lnSpc>
              <a:spcBef>
                <a:spcPts val="0"/>
              </a:spcBef>
              <a:spcAft>
                <a:spcPts val="0"/>
              </a:spcAft>
              <a:buSzPts val="14000"/>
              <a:buNone/>
              <a:defRPr b="1" sz="14000"/>
            </a:lvl9pPr>
          </a:lstStyle>
          <a:p>
            <a:r>
              <a:t>xx%</a:t>
            </a:r>
          </a:p>
        </p:txBody>
      </p:sp>
      <p:sp>
        <p:nvSpPr>
          <p:cNvPr id="144" name="Google Shape;144;p26"/>
          <p:cNvSpPr txBox="1"/>
          <p:nvPr>
            <p:ph idx="1" type="body"/>
          </p:nvPr>
        </p:nvSpPr>
        <p:spPr>
          <a:xfrm>
            <a:off x="311700" y="3071300"/>
            <a:ext cx="8520600" cy="901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145" name="Google Shape;145;p2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İçerik" type="obj">
  <p:cSld name="OBJECT">
    <p:spTree>
      <p:nvGrpSpPr>
        <p:cNvPr id="146" name="Shape 146"/>
        <p:cNvGrpSpPr/>
        <p:nvPr/>
      </p:nvGrpSpPr>
      <p:grpSpPr>
        <a:xfrm>
          <a:off x="0" y="0"/>
          <a:ext cx="0" cy="0"/>
          <a:chOff x="0" y="0"/>
          <a:chExt cx="0" cy="0"/>
        </a:xfrm>
      </p:grpSpPr>
      <p:sp>
        <p:nvSpPr>
          <p:cNvPr id="147" name="Google Shape;147;p27"/>
          <p:cNvSpPr txBox="1"/>
          <p:nvPr>
            <p:ph type="title"/>
          </p:nvPr>
        </p:nvSpPr>
        <p:spPr>
          <a:xfrm>
            <a:off x="946404" y="274320"/>
            <a:ext cx="7269600" cy="9942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148" name="Google Shape;148;p27"/>
          <p:cNvSpPr txBox="1"/>
          <p:nvPr>
            <p:ph idx="1" type="body"/>
          </p:nvPr>
        </p:nvSpPr>
        <p:spPr>
          <a:xfrm>
            <a:off x="946404" y="1371600"/>
            <a:ext cx="6446400" cy="3263400"/>
          </a:xfrm>
          <a:prstGeom prst="rect">
            <a:avLst/>
          </a:prstGeom>
          <a:noFill/>
          <a:ln>
            <a:noFill/>
          </a:ln>
        </p:spPr>
        <p:txBody>
          <a:bodyPr anchorCtr="0" anchor="t" bIns="34275" lIns="68575" spcFirstLastPara="1" rIns="68575" wrap="square" tIns="34275">
            <a:normAutofit/>
          </a:bodyPr>
          <a:lstStyle>
            <a:lvl1pPr indent="-298450" lvl="0" marL="457200" algn="l">
              <a:lnSpc>
                <a:spcPct val="95000"/>
              </a:lnSpc>
              <a:spcBef>
                <a:spcPts val="1100"/>
              </a:spcBef>
              <a:spcAft>
                <a:spcPts val="0"/>
              </a:spcAft>
              <a:buSzPts val="1100"/>
              <a:buChar char="•"/>
              <a:defRPr/>
            </a:lvl1pPr>
            <a:lvl2pPr indent="-317500" lvl="1" marL="914400" algn="l">
              <a:lnSpc>
                <a:spcPct val="90000"/>
              </a:lnSpc>
              <a:spcBef>
                <a:spcPts val="200"/>
              </a:spcBef>
              <a:spcAft>
                <a:spcPts val="0"/>
              </a:spcAft>
              <a:buSzPts val="1400"/>
              <a:buChar char="●"/>
              <a:defRPr/>
            </a:lvl2pPr>
            <a:lvl3pPr indent="-317500" lvl="2" marL="1371600" algn="l">
              <a:lnSpc>
                <a:spcPct val="90000"/>
              </a:lnSpc>
              <a:spcBef>
                <a:spcPts val="200"/>
              </a:spcBef>
              <a:spcAft>
                <a:spcPts val="0"/>
              </a:spcAft>
              <a:buSzPts val="1400"/>
              <a:buChar char="●"/>
              <a:defRPr/>
            </a:lvl3pPr>
            <a:lvl4pPr indent="-317500" lvl="3" marL="1828800" algn="l">
              <a:lnSpc>
                <a:spcPct val="90000"/>
              </a:lnSpc>
              <a:spcBef>
                <a:spcPts val="200"/>
              </a:spcBef>
              <a:spcAft>
                <a:spcPts val="0"/>
              </a:spcAft>
              <a:buSzPts val="1400"/>
              <a:buChar char="●"/>
              <a:defRPr/>
            </a:lvl4pPr>
            <a:lvl5pPr indent="-317500" lvl="4" marL="2286000" algn="l">
              <a:lnSpc>
                <a:spcPct val="90000"/>
              </a:lnSpc>
              <a:spcBef>
                <a:spcPts val="200"/>
              </a:spcBef>
              <a:spcAft>
                <a:spcPts val="0"/>
              </a:spcAft>
              <a:buSzPts val="1400"/>
              <a:buChar char="●"/>
              <a:defRPr/>
            </a:lvl5pPr>
            <a:lvl6pPr indent="-317500" lvl="5" marL="2743200" algn="l">
              <a:lnSpc>
                <a:spcPct val="90000"/>
              </a:lnSpc>
              <a:spcBef>
                <a:spcPts val="200"/>
              </a:spcBef>
              <a:spcAft>
                <a:spcPts val="0"/>
              </a:spcAft>
              <a:buSzPts val="1400"/>
              <a:buChar char="●"/>
              <a:defRPr/>
            </a:lvl6pPr>
            <a:lvl7pPr indent="-317500" lvl="6" marL="3200400" algn="l">
              <a:lnSpc>
                <a:spcPct val="90000"/>
              </a:lnSpc>
              <a:spcBef>
                <a:spcPts val="200"/>
              </a:spcBef>
              <a:spcAft>
                <a:spcPts val="0"/>
              </a:spcAft>
              <a:buSzPts val="1400"/>
              <a:buChar char="●"/>
              <a:defRPr/>
            </a:lvl7pPr>
            <a:lvl8pPr indent="-317500" lvl="7" marL="3657600" algn="l">
              <a:lnSpc>
                <a:spcPct val="90000"/>
              </a:lnSpc>
              <a:spcBef>
                <a:spcPts val="200"/>
              </a:spcBef>
              <a:spcAft>
                <a:spcPts val="0"/>
              </a:spcAft>
              <a:buSzPts val="1400"/>
              <a:buChar char="●"/>
              <a:defRPr/>
            </a:lvl8pPr>
            <a:lvl9pPr indent="-317500" lvl="8" marL="4114800" algn="l">
              <a:lnSpc>
                <a:spcPct val="90000"/>
              </a:lnSpc>
              <a:spcBef>
                <a:spcPts val="200"/>
              </a:spcBef>
              <a:spcAft>
                <a:spcPts val="200"/>
              </a:spcAft>
              <a:buSzPts val="1400"/>
              <a:buChar char="●"/>
              <a:defRPr/>
            </a:lvl9pPr>
          </a:lstStyle>
          <a:p/>
        </p:txBody>
      </p:sp>
      <p:sp>
        <p:nvSpPr>
          <p:cNvPr id="149" name="Google Shape;149;p27"/>
          <p:cNvSpPr txBox="1"/>
          <p:nvPr>
            <p:ph idx="10" type="dt"/>
          </p:nvPr>
        </p:nvSpPr>
        <p:spPr>
          <a:xfrm rot="-5400000">
            <a:off x="8098259" y="748949"/>
            <a:ext cx="1428600" cy="273900"/>
          </a:xfrm>
          <a:prstGeom prst="rect">
            <a:avLst/>
          </a:prstGeom>
          <a:noFill/>
          <a:ln>
            <a:noFill/>
          </a:ln>
        </p:spPr>
        <p:txBody>
          <a:bodyPr anchorCtr="0" anchor="ctr" bIns="34275" lIns="68575" spcFirstLastPara="1" rIns="68575" wrap="square" tIns="34275">
            <a:noAutofit/>
          </a:bodyPr>
          <a:lstStyle>
            <a:lvl1pPr lv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0" name="Google Shape;150;p27"/>
          <p:cNvSpPr txBox="1"/>
          <p:nvPr>
            <p:ph idx="11" type="ftr"/>
          </p:nvPr>
        </p:nvSpPr>
        <p:spPr>
          <a:xfrm rot="-5400000">
            <a:off x="7469609" y="3034950"/>
            <a:ext cx="26859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1"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51" name="Google Shape;151;p27"/>
          <p:cNvSpPr txBox="1"/>
          <p:nvPr>
            <p:ph idx="12" type="sldNum"/>
          </p:nvPr>
        </p:nvSpPr>
        <p:spPr>
          <a:xfrm>
            <a:off x="8469630" y="4629150"/>
            <a:ext cx="685800" cy="445200"/>
          </a:xfrm>
          <a:prstGeom prst="rect">
            <a:avLst/>
          </a:prstGeom>
          <a:noFill/>
          <a:ln>
            <a:noFill/>
          </a:ln>
        </p:spPr>
        <p:txBody>
          <a:bodyPr anchorCtr="0" anchor="ctr" bIns="34275" lIns="34275" spcFirstLastPara="1" rIns="34275" wrap="square" tIns="34275">
            <a:normAutofit/>
          </a:bodyPr>
          <a:lstStyle>
            <a:lvl1pPr indent="0" lvl="0"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1pPr>
            <a:lvl2pPr indent="0" lvl="1"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2pPr>
            <a:lvl3pPr indent="0" lvl="2"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3pPr>
            <a:lvl4pPr indent="0" lvl="3"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4pPr>
            <a:lvl5pPr indent="0" lvl="4"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5pPr>
            <a:lvl6pPr indent="0" lvl="5"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6pPr>
            <a:lvl7pPr indent="0" lvl="6"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7pPr>
            <a:lvl8pPr indent="0" lvl="7"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8pPr>
            <a:lvl9pPr indent="0" lvl="8"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9pPr>
          </a:lstStyle>
          <a:p>
            <a:pPr indent="0" lvl="0" marL="0" rtl="0" algn="ctr">
              <a:spcBef>
                <a:spcPts val="0"/>
              </a:spcBef>
              <a:spcAft>
                <a:spcPts val="0"/>
              </a:spcAft>
              <a:buNone/>
            </a:pPr>
            <a:fld id="{00000000-1234-1234-1234-123412341234}" type="slidenum">
              <a:rPr lang="en-GB"/>
              <a:t>‹#›</a:t>
            </a:fld>
            <a:endParaRPr/>
          </a:p>
        </p:txBody>
      </p:sp>
      <p:pic>
        <p:nvPicPr>
          <p:cNvPr id="152" name="Google Shape;152;p27"/>
          <p:cNvPicPr preferRelativeResize="0"/>
          <p:nvPr/>
        </p:nvPicPr>
        <p:blipFill rotWithShape="1">
          <a:blip r:embed="rId2">
            <a:alphaModFix/>
          </a:blip>
          <a:srcRect b="0" l="0" r="0" t="0"/>
          <a:stretch/>
        </p:blipFill>
        <p:spPr>
          <a:xfrm>
            <a:off x="8513445" y="1048697"/>
            <a:ext cx="598170" cy="56358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7" name="Shape 157"/>
        <p:cNvGrpSpPr/>
        <p:nvPr/>
      </p:nvGrpSpPr>
      <p:grpSpPr>
        <a:xfrm>
          <a:off x="0" y="0"/>
          <a:ext cx="0" cy="0"/>
          <a:chOff x="0" y="0"/>
          <a:chExt cx="0" cy="0"/>
        </a:xfrm>
      </p:grpSpPr>
      <p:sp>
        <p:nvSpPr>
          <p:cNvPr id="158" name="Google Shape;158;p29"/>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2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0" name="Google Shape;160;p2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61" name="Google Shape;161;p2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62" name="Shape 162"/>
        <p:cNvGrpSpPr/>
        <p:nvPr/>
      </p:nvGrpSpPr>
      <p:grpSpPr>
        <a:xfrm>
          <a:off x="0" y="0"/>
          <a:ext cx="0" cy="0"/>
          <a:chOff x="0" y="0"/>
          <a:chExt cx="0" cy="0"/>
        </a:xfrm>
      </p:grpSpPr>
      <p:sp>
        <p:nvSpPr>
          <p:cNvPr id="163" name="Google Shape;163;p30"/>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64" name="Shape 164"/>
        <p:cNvGrpSpPr/>
        <p:nvPr/>
      </p:nvGrpSpPr>
      <p:grpSpPr>
        <a:xfrm>
          <a:off x="0" y="0"/>
          <a:ext cx="0" cy="0"/>
          <a:chOff x="0" y="0"/>
          <a:chExt cx="0" cy="0"/>
        </a:xfrm>
      </p:grpSpPr>
      <p:cxnSp>
        <p:nvCxnSpPr>
          <p:cNvPr id="165" name="Google Shape;165;p31"/>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66" name="Google Shape;166;p31"/>
          <p:cNvSpPr txBox="1"/>
          <p:nvPr>
            <p:ph type="ctrTitle"/>
          </p:nvPr>
        </p:nvSpPr>
        <p:spPr>
          <a:xfrm>
            <a:off x="510450" y="1257300"/>
            <a:ext cx="8123100" cy="15885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p:txBody>
      </p:sp>
      <p:sp>
        <p:nvSpPr>
          <p:cNvPr id="167" name="Google Shape;167;p31"/>
          <p:cNvSpPr txBox="1"/>
          <p:nvPr>
            <p:ph idx="1" type="subTitle"/>
          </p:nvPr>
        </p:nvSpPr>
        <p:spPr>
          <a:xfrm>
            <a:off x="510450" y="3182313"/>
            <a:ext cx="8123100" cy="630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2400"/>
              <a:buNone/>
              <a:defRPr sz="2400">
                <a:solidFill>
                  <a:schemeClr val="lt1"/>
                </a:solidFill>
              </a:defRPr>
            </a:lvl1pPr>
            <a:lvl2pPr lvl="1" algn="l">
              <a:lnSpc>
                <a:spcPct val="100000"/>
              </a:lnSpc>
              <a:spcBef>
                <a:spcPts val="0"/>
              </a:spcBef>
              <a:spcAft>
                <a:spcPts val="0"/>
              </a:spcAft>
              <a:buClr>
                <a:schemeClr val="lt1"/>
              </a:buClr>
              <a:buSzPts val="2400"/>
              <a:buNone/>
              <a:defRPr sz="2400">
                <a:solidFill>
                  <a:schemeClr val="lt1"/>
                </a:solidFill>
              </a:defRPr>
            </a:lvl2pPr>
            <a:lvl3pPr lvl="2" algn="l">
              <a:lnSpc>
                <a:spcPct val="100000"/>
              </a:lnSpc>
              <a:spcBef>
                <a:spcPts val="0"/>
              </a:spcBef>
              <a:spcAft>
                <a:spcPts val="0"/>
              </a:spcAft>
              <a:buClr>
                <a:schemeClr val="lt1"/>
              </a:buClr>
              <a:buSzPts val="2400"/>
              <a:buNone/>
              <a:defRPr sz="2400">
                <a:solidFill>
                  <a:schemeClr val="lt1"/>
                </a:solidFill>
              </a:defRPr>
            </a:lvl3pPr>
            <a:lvl4pPr lvl="3" algn="l">
              <a:lnSpc>
                <a:spcPct val="100000"/>
              </a:lnSpc>
              <a:spcBef>
                <a:spcPts val="0"/>
              </a:spcBef>
              <a:spcAft>
                <a:spcPts val="0"/>
              </a:spcAft>
              <a:buClr>
                <a:schemeClr val="lt1"/>
              </a:buClr>
              <a:buSzPts val="2400"/>
              <a:buNone/>
              <a:defRPr sz="2400">
                <a:solidFill>
                  <a:schemeClr val="lt1"/>
                </a:solidFill>
              </a:defRPr>
            </a:lvl4pPr>
            <a:lvl5pPr lvl="4" algn="l">
              <a:lnSpc>
                <a:spcPct val="100000"/>
              </a:lnSpc>
              <a:spcBef>
                <a:spcPts val="0"/>
              </a:spcBef>
              <a:spcAft>
                <a:spcPts val="0"/>
              </a:spcAft>
              <a:buClr>
                <a:schemeClr val="lt1"/>
              </a:buClr>
              <a:buSzPts val="2400"/>
              <a:buNone/>
              <a:defRPr sz="2400">
                <a:solidFill>
                  <a:schemeClr val="lt1"/>
                </a:solidFill>
              </a:defRPr>
            </a:lvl5pPr>
            <a:lvl6pPr lvl="5" algn="l">
              <a:lnSpc>
                <a:spcPct val="100000"/>
              </a:lnSpc>
              <a:spcBef>
                <a:spcPts val="0"/>
              </a:spcBef>
              <a:spcAft>
                <a:spcPts val="0"/>
              </a:spcAft>
              <a:buClr>
                <a:schemeClr val="lt1"/>
              </a:buClr>
              <a:buSzPts val="2400"/>
              <a:buNone/>
              <a:defRPr sz="2400">
                <a:solidFill>
                  <a:schemeClr val="lt1"/>
                </a:solidFill>
              </a:defRPr>
            </a:lvl6pPr>
            <a:lvl7pPr lvl="6" algn="l">
              <a:lnSpc>
                <a:spcPct val="100000"/>
              </a:lnSpc>
              <a:spcBef>
                <a:spcPts val="0"/>
              </a:spcBef>
              <a:spcAft>
                <a:spcPts val="0"/>
              </a:spcAft>
              <a:buClr>
                <a:schemeClr val="lt1"/>
              </a:buClr>
              <a:buSzPts val="2400"/>
              <a:buNone/>
              <a:defRPr sz="2400">
                <a:solidFill>
                  <a:schemeClr val="lt1"/>
                </a:solidFill>
              </a:defRPr>
            </a:lvl7pPr>
            <a:lvl8pPr lvl="7" algn="l">
              <a:lnSpc>
                <a:spcPct val="100000"/>
              </a:lnSpc>
              <a:spcBef>
                <a:spcPts val="0"/>
              </a:spcBef>
              <a:spcAft>
                <a:spcPts val="0"/>
              </a:spcAft>
              <a:buClr>
                <a:schemeClr val="lt1"/>
              </a:buClr>
              <a:buSzPts val="2400"/>
              <a:buNone/>
              <a:defRPr sz="2400">
                <a:solidFill>
                  <a:schemeClr val="lt1"/>
                </a:solidFill>
              </a:defRPr>
            </a:lvl8pPr>
            <a:lvl9pPr lvl="8" algn="l">
              <a:lnSpc>
                <a:spcPct val="100000"/>
              </a:lnSpc>
              <a:spcBef>
                <a:spcPts val="0"/>
              </a:spcBef>
              <a:spcAft>
                <a:spcPts val="0"/>
              </a:spcAft>
              <a:buClr>
                <a:schemeClr val="lt1"/>
              </a:buClr>
              <a:buSzPts val="2400"/>
              <a:buNone/>
              <a:defRPr sz="2400">
                <a:solidFill>
                  <a:schemeClr val="lt1"/>
                </a:solidFill>
              </a:defRPr>
            </a:lvl9pPr>
          </a:lstStyle>
          <a:p/>
        </p:txBody>
      </p:sp>
      <p:sp>
        <p:nvSpPr>
          <p:cNvPr id="168" name="Google Shape;168;p3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9" name="Shape 169"/>
        <p:cNvGrpSpPr/>
        <p:nvPr/>
      </p:nvGrpSpPr>
      <p:grpSpPr>
        <a:xfrm>
          <a:off x="0" y="0"/>
          <a:ext cx="0" cy="0"/>
          <a:chOff x="0" y="0"/>
          <a:chExt cx="0" cy="0"/>
        </a:xfrm>
      </p:grpSpPr>
      <p:cxnSp>
        <p:nvCxnSpPr>
          <p:cNvPr id="170" name="Google Shape;170;p32"/>
          <p:cNvCxnSpPr/>
          <p:nvPr/>
        </p:nvCxnSpPr>
        <p:spPr>
          <a:xfrm>
            <a:off x="0" y="2998150"/>
            <a:ext cx="9144000" cy="0"/>
          </a:xfrm>
          <a:prstGeom prst="straightConnector1">
            <a:avLst/>
          </a:prstGeom>
          <a:noFill/>
          <a:ln cap="flat" cmpd="sng" w="19050">
            <a:solidFill>
              <a:schemeClr val="lt2"/>
            </a:solidFill>
            <a:prstDash val="solid"/>
            <a:round/>
            <a:headEnd len="sm" w="sm" type="none"/>
            <a:tailEnd len="sm" w="sm" type="none"/>
          </a:ln>
        </p:spPr>
      </p:cxnSp>
      <p:sp>
        <p:nvSpPr>
          <p:cNvPr id="171" name="Google Shape;171;p32"/>
          <p:cNvSpPr txBox="1"/>
          <p:nvPr>
            <p:ph type="title"/>
          </p:nvPr>
        </p:nvSpPr>
        <p:spPr>
          <a:xfrm>
            <a:off x="510450" y="2057400"/>
            <a:ext cx="8123100" cy="7788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172" name="Google Shape;172;p32"/>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9" name="Shape 19"/>
        <p:cNvGrpSpPr/>
        <p:nvPr/>
      </p:nvGrpSpPr>
      <p:grpSpPr>
        <a:xfrm>
          <a:off x="0" y="0"/>
          <a:ext cx="0" cy="0"/>
          <a:chOff x="0" y="0"/>
          <a:chExt cx="0" cy="0"/>
        </a:xfrm>
      </p:grpSpPr>
      <p:sp>
        <p:nvSpPr>
          <p:cNvPr id="20" name="Google Shape;20;p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 name="Google Shape;21;p4"/>
          <p:cNvGrpSpPr/>
          <p:nvPr/>
        </p:nvGrpSpPr>
        <p:grpSpPr>
          <a:xfrm>
            <a:off x="830392" y="1191256"/>
            <a:ext cx="745763" cy="45826"/>
            <a:chOff x="4580561" y="2589004"/>
            <a:chExt cx="1064464" cy="25200"/>
          </a:xfrm>
        </p:grpSpPr>
        <p:sp>
          <p:nvSpPr>
            <p:cNvPr id="22" name="Google Shape;22;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 name="Google Shape;23;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 name="Google Shape;24;p4"/>
          <p:cNvSpPr txBox="1"/>
          <p:nvPr>
            <p:ph type="ctrTitle"/>
          </p:nvPr>
        </p:nvSpPr>
        <p:spPr>
          <a:xfrm>
            <a:off x="729450" y="1322450"/>
            <a:ext cx="7688100" cy="166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25" name="Google Shape;25;p4"/>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26" name="Google Shape;26;p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73" name="Shape 173"/>
        <p:cNvGrpSpPr/>
        <p:nvPr/>
      </p:nvGrpSpPr>
      <p:grpSpPr>
        <a:xfrm>
          <a:off x="0" y="0"/>
          <a:ext cx="0" cy="0"/>
          <a:chOff x="0" y="0"/>
          <a:chExt cx="0" cy="0"/>
        </a:xfrm>
      </p:grpSpPr>
      <p:sp>
        <p:nvSpPr>
          <p:cNvPr id="174" name="Google Shape;174;p3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75" name="Google Shape;175;p33"/>
          <p:cNvSpPr txBox="1"/>
          <p:nvPr>
            <p:ph idx="1" type="body"/>
          </p:nvPr>
        </p:nvSpPr>
        <p:spPr>
          <a:xfrm>
            <a:off x="3117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76" name="Google Shape;176;p33"/>
          <p:cNvSpPr txBox="1"/>
          <p:nvPr>
            <p:ph idx="2" type="body"/>
          </p:nvPr>
        </p:nvSpPr>
        <p:spPr>
          <a:xfrm>
            <a:off x="4832400" y="1152475"/>
            <a:ext cx="3999900" cy="3416400"/>
          </a:xfrm>
          <a:prstGeom prst="rect">
            <a:avLst/>
          </a:prstGeom>
          <a:noFill/>
          <a:ln>
            <a:noFill/>
          </a:ln>
        </p:spPr>
        <p:txBody>
          <a:bodyPr anchorCtr="0" anchor="t" bIns="91425" lIns="91425" spcFirstLastPara="1" rIns="91425" wrap="square" tIns="91425">
            <a:normAutofit/>
          </a:bodyPr>
          <a:lstStyle>
            <a:lvl1pPr indent="-317500" lvl="0" marL="457200" algn="l">
              <a:lnSpc>
                <a:spcPct val="115000"/>
              </a:lnSpc>
              <a:spcBef>
                <a:spcPts val="0"/>
              </a:spcBef>
              <a:spcAft>
                <a:spcPts val="0"/>
              </a:spcAft>
              <a:buSzPts val="1400"/>
              <a:buChar char="●"/>
              <a:defRPr sz="14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77" name="Google Shape;177;p3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78" name="Shape 178"/>
        <p:cNvGrpSpPr/>
        <p:nvPr/>
      </p:nvGrpSpPr>
      <p:grpSpPr>
        <a:xfrm>
          <a:off x="0" y="0"/>
          <a:ext cx="0" cy="0"/>
          <a:chOff x="0" y="0"/>
          <a:chExt cx="0" cy="0"/>
        </a:xfrm>
      </p:grpSpPr>
      <p:sp>
        <p:nvSpPr>
          <p:cNvPr id="179" name="Google Shape;179;p34"/>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80" name="Google Shape;180;p34"/>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181" name="Shape 181"/>
        <p:cNvGrpSpPr/>
        <p:nvPr/>
      </p:nvGrpSpPr>
      <p:grpSpPr>
        <a:xfrm>
          <a:off x="0" y="0"/>
          <a:ext cx="0" cy="0"/>
          <a:chOff x="0" y="0"/>
          <a:chExt cx="0" cy="0"/>
        </a:xfrm>
      </p:grpSpPr>
      <p:sp>
        <p:nvSpPr>
          <p:cNvPr id="182" name="Google Shape;182;p35"/>
          <p:cNvSpPr txBox="1"/>
          <p:nvPr>
            <p:ph type="title"/>
          </p:nvPr>
        </p:nvSpPr>
        <p:spPr>
          <a:xfrm>
            <a:off x="311700" y="555600"/>
            <a:ext cx="2808000" cy="755700"/>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p:txBody>
      </p:sp>
      <p:sp>
        <p:nvSpPr>
          <p:cNvPr id="183" name="Google Shape;183;p35"/>
          <p:cNvSpPr txBox="1"/>
          <p:nvPr>
            <p:ph idx="1" type="body"/>
          </p:nvPr>
        </p:nvSpPr>
        <p:spPr>
          <a:xfrm>
            <a:off x="311700" y="1389600"/>
            <a:ext cx="2808000" cy="3179400"/>
          </a:xfrm>
          <a:prstGeom prst="rect">
            <a:avLst/>
          </a:prstGeom>
          <a:noFill/>
          <a:ln>
            <a:noFill/>
          </a:ln>
        </p:spPr>
        <p:txBody>
          <a:bodyPr anchorCtr="0" anchor="t" bIns="91425" lIns="91425" spcFirstLastPara="1" rIns="91425" wrap="square" tIns="91425">
            <a:normAutofit/>
          </a:bodyPr>
          <a:lstStyle>
            <a:lvl1pPr indent="-304800" lvl="0" marL="457200" algn="l">
              <a:lnSpc>
                <a:spcPct val="115000"/>
              </a:lnSpc>
              <a:spcBef>
                <a:spcPts val="0"/>
              </a:spcBef>
              <a:spcAft>
                <a:spcPts val="0"/>
              </a:spcAft>
              <a:buSzPts val="1200"/>
              <a:buChar char="●"/>
              <a:defRPr sz="1200"/>
            </a:lvl1pPr>
            <a:lvl2pPr indent="-304800" lvl="1" marL="914400" algn="l">
              <a:lnSpc>
                <a:spcPct val="115000"/>
              </a:lnSpc>
              <a:spcBef>
                <a:spcPts val="0"/>
              </a:spcBef>
              <a:spcAft>
                <a:spcPts val="0"/>
              </a:spcAft>
              <a:buSzPts val="1200"/>
              <a:buChar char="○"/>
              <a:defRPr sz="1200"/>
            </a:lvl2pPr>
            <a:lvl3pPr indent="-304800" lvl="2" marL="1371600" algn="l">
              <a:lnSpc>
                <a:spcPct val="115000"/>
              </a:lnSpc>
              <a:spcBef>
                <a:spcPts val="0"/>
              </a:spcBef>
              <a:spcAft>
                <a:spcPts val="0"/>
              </a:spcAft>
              <a:buSzPts val="1200"/>
              <a:buChar char="■"/>
              <a:defRPr sz="1200"/>
            </a:lvl3pPr>
            <a:lvl4pPr indent="-304800" lvl="3" marL="1828800" algn="l">
              <a:lnSpc>
                <a:spcPct val="115000"/>
              </a:lnSpc>
              <a:spcBef>
                <a:spcPts val="0"/>
              </a:spcBef>
              <a:spcAft>
                <a:spcPts val="0"/>
              </a:spcAft>
              <a:buSzPts val="1200"/>
              <a:buChar char="●"/>
              <a:defRPr sz="1200"/>
            </a:lvl4pPr>
            <a:lvl5pPr indent="-304800" lvl="4" marL="2286000" algn="l">
              <a:lnSpc>
                <a:spcPct val="115000"/>
              </a:lnSpc>
              <a:spcBef>
                <a:spcPts val="0"/>
              </a:spcBef>
              <a:spcAft>
                <a:spcPts val="0"/>
              </a:spcAft>
              <a:buSzPts val="1200"/>
              <a:buChar char="○"/>
              <a:defRPr sz="1200"/>
            </a:lvl5pPr>
            <a:lvl6pPr indent="-304800" lvl="5" marL="2743200" algn="l">
              <a:lnSpc>
                <a:spcPct val="115000"/>
              </a:lnSpc>
              <a:spcBef>
                <a:spcPts val="0"/>
              </a:spcBef>
              <a:spcAft>
                <a:spcPts val="0"/>
              </a:spcAft>
              <a:buSzPts val="1200"/>
              <a:buChar char="■"/>
              <a:defRPr sz="1200"/>
            </a:lvl6pPr>
            <a:lvl7pPr indent="-304800" lvl="6" marL="3200400" algn="l">
              <a:lnSpc>
                <a:spcPct val="115000"/>
              </a:lnSpc>
              <a:spcBef>
                <a:spcPts val="0"/>
              </a:spcBef>
              <a:spcAft>
                <a:spcPts val="0"/>
              </a:spcAft>
              <a:buSzPts val="1200"/>
              <a:buChar char="●"/>
              <a:defRPr sz="1200"/>
            </a:lvl7pPr>
            <a:lvl8pPr indent="-304800" lvl="7" marL="3657600" algn="l">
              <a:lnSpc>
                <a:spcPct val="115000"/>
              </a:lnSpc>
              <a:spcBef>
                <a:spcPts val="0"/>
              </a:spcBef>
              <a:spcAft>
                <a:spcPts val="0"/>
              </a:spcAft>
              <a:buSzPts val="1200"/>
              <a:buChar char="○"/>
              <a:defRPr sz="1200"/>
            </a:lvl8pPr>
            <a:lvl9pPr indent="-304800" lvl="8" marL="4114800" algn="l">
              <a:lnSpc>
                <a:spcPct val="115000"/>
              </a:lnSpc>
              <a:spcBef>
                <a:spcPts val="0"/>
              </a:spcBef>
              <a:spcAft>
                <a:spcPts val="0"/>
              </a:spcAft>
              <a:buSzPts val="1200"/>
              <a:buChar char="■"/>
              <a:defRPr sz="1200"/>
            </a:lvl9pPr>
          </a:lstStyle>
          <a:p/>
        </p:txBody>
      </p:sp>
      <p:sp>
        <p:nvSpPr>
          <p:cNvPr id="184" name="Google Shape;184;p3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185" name="Shape 185"/>
        <p:cNvGrpSpPr/>
        <p:nvPr/>
      </p:nvGrpSpPr>
      <p:grpSpPr>
        <a:xfrm>
          <a:off x="0" y="0"/>
          <a:ext cx="0" cy="0"/>
          <a:chOff x="0" y="0"/>
          <a:chExt cx="0" cy="0"/>
        </a:xfrm>
      </p:grpSpPr>
      <p:sp>
        <p:nvSpPr>
          <p:cNvPr id="186" name="Google Shape;186;p36"/>
          <p:cNvSpPr txBox="1"/>
          <p:nvPr>
            <p:ph type="title"/>
          </p:nvPr>
        </p:nvSpPr>
        <p:spPr>
          <a:xfrm>
            <a:off x="490250" y="526350"/>
            <a:ext cx="5797500" cy="40908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p:txBody>
      </p:sp>
      <p:sp>
        <p:nvSpPr>
          <p:cNvPr id="187" name="Google Shape;187;p36"/>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88" name="Shape 188"/>
        <p:cNvGrpSpPr/>
        <p:nvPr/>
      </p:nvGrpSpPr>
      <p:grpSpPr>
        <a:xfrm>
          <a:off x="0" y="0"/>
          <a:ext cx="0" cy="0"/>
          <a:chOff x="0" y="0"/>
          <a:chExt cx="0" cy="0"/>
        </a:xfrm>
      </p:grpSpPr>
      <p:sp>
        <p:nvSpPr>
          <p:cNvPr id="189" name="Google Shape;189;p37"/>
          <p:cNvSpPr/>
          <p:nvPr/>
        </p:nvSpPr>
        <p:spPr>
          <a:xfrm>
            <a:off x="4572000" y="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190" name="Google Shape;190;p37"/>
          <p:cNvCxnSpPr/>
          <p:nvPr/>
        </p:nvCxnSpPr>
        <p:spPr>
          <a:xfrm>
            <a:off x="5029675" y="4495500"/>
            <a:ext cx="468300" cy="0"/>
          </a:xfrm>
          <a:prstGeom prst="straightConnector1">
            <a:avLst/>
          </a:prstGeom>
          <a:noFill/>
          <a:ln cap="flat" cmpd="sng" w="19050">
            <a:solidFill>
              <a:schemeClr val="lt2"/>
            </a:solidFill>
            <a:prstDash val="solid"/>
            <a:round/>
            <a:headEnd len="sm" w="sm" type="none"/>
            <a:tailEnd len="sm" w="sm" type="none"/>
          </a:ln>
        </p:spPr>
      </p:cxnSp>
      <p:sp>
        <p:nvSpPr>
          <p:cNvPr id="191" name="Google Shape;191;p37"/>
          <p:cNvSpPr txBox="1"/>
          <p:nvPr>
            <p:ph type="title"/>
          </p:nvPr>
        </p:nvSpPr>
        <p:spPr>
          <a:xfrm>
            <a:off x="265500" y="1205825"/>
            <a:ext cx="4045200" cy="1509600"/>
          </a:xfrm>
          <a:prstGeom prst="rect">
            <a:avLst/>
          </a:prstGeom>
          <a:noFill/>
          <a:ln>
            <a:noFill/>
          </a:ln>
        </p:spPr>
        <p:txBody>
          <a:bodyPr anchorCtr="0" anchor="b" bIns="91425" lIns="91425" spcFirstLastPara="1" rIns="91425" wrap="square" tIns="91425">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p:txBody>
      </p:sp>
      <p:sp>
        <p:nvSpPr>
          <p:cNvPr id="192" name="Google Shape;192;p37"/>
          <p:cNvSpPr txBox="1"/>
          <p:nvPr>
            <p:ph idx="1" type="subTitle"/>
          </p:nvPr>
        </p:nvSpPr>
        <p:spPr>
          <a:xfrm>
            <a:off x="265500" y="2769001"/>
            <a:ext cx="4045200" cy="1345500"/>
          </a:xfrm>
          <a:prstGeom prst="rect">
            <a:avLst/>
          </a:prstGeom>
          <a:noFill/>
          <a:ln>
            <a:noFill/>
          </a:ln>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193" name="Google Shape;193;p37"/>
          <p:cNvSpPr txBox="1"/>
          <p:nvPr>
            <p:ph idx="2" type="body"/>
          </p:nvPr>
        </p:nvSpPr>
        <p:spPr>
          <a:xfrm>
            <a:off x="4939500" y="724200"/>
            <a:ext cx="3837000" cy="3695100"/>
          </a:xfrm>
          <a:prstGeom prst="rect">
            <a:avLst/>
          </a:prstGeom>
          <a:noFill/>
          <a:ln>
            <a:noFill/>
          </a:ln>
        </p:spPr>
        <p:txBody>
          <a:bodyPr anchorCtr="0" anchor="ctr" bIns="91425" lIns="91425" spcFirstLastPara="1" rIns="91425" wrap="square" tIns="91425">
            <a:normAutofit/>
          </a:bodyPr>
          <a:lstStyle>
            <a:lvl1pPr indent="-342900" lvl="0" marL="457200" algn="l">
              <a:lnSpc>
                <a:spcPct val="115000"/>
              </a:lnSpc>
              <a:spcBef>
                <a:spcPts val="0"/>
              </a:spcBef>
              <a:spcAft>
                <a:spcPts val="0"/>
              </a:spcAft>
              <a:buClr>
                <a:schemeClr val="lt1"/>
              </a:buClr>
              <a:buSzPts val="1800"/>
              <a:buChar char="●"/>
              <a:defRPr>
                <a:solidFill>
                  <a:schemeClr val="lt1"/>
                </a:solidFill>
              </a:defRPr>
            </a:lvl1pPr>
            <a:lvl2pPr indent="-317500" lvl="1" marL="914400" algn="l">
              <a:lnSpc>
                <a:spcPct val="115000"/>
              </a:lnSpc>
              <a:spcBef>
                <a:spcPts val="0"/>
              </a:spcBef>
              <a:spcAft>
                <a:spcPts val="0"/>
              </a:spcAft>
              <a:buClr>
                <a:schemeClr val="lt1"/>
              </a:buClr>
              <a:buSzPts val="1400"/>
              <a:buChar char="○"/>
              <a:defRPr>
                <a:solidFill>
                  <a:schemeClr val="lt1"/>
                </a:solidFill>
              </a:defRPr>
            </a:lvl2pPr>
            <a:lvl3pPr indent="-317500" lvl="2" marL="1371600" algn="l">
              <a:lnSpc>
                <a:spcPct val="115000"/>
              </a:lnSpc>
              <a:spcBef>
                <a:spcPts val="0"/>
              </a:spcBef>
              <a:spcAft>
                <a:spcPts val="0"/>
              </a:spcAft>
              <a:buClr>
                <a:schemeClr val="lt1"/>
              </a:buClr>
              <a:buSzPts val="1400"/>
              <a:buChar char="■"/>
              <a:defRPr>
                <a:solidFill>
                  <a:schemeClr val="lt1"/>
                </a:solidFill>
              </a:defRPr>
            </a:lvl3pPr>
            <a:lvl4pPr indent="-317500" lvl="3" marL="1828800" algn="l">
              <a:lnSpc>
                <a:spcPct val="115000"/>
              </a:lnSpc>
              <a:spcBef>
                <a:spcPts val="0"/>
              </a:spcBef>
              <a:spcAft>
                <a:spcPts val="0"/>
              </a:spcAft>
              <a:buClr>
                <a:schemeClr val="lt1"/>
              </a:buClr>
              <a:buSzPts val="1400"/>
              <a:buChar char="●"/>
              <a:defRPr>
                <a:solidFill>
                  <a:schemeClr val="lt1"/>
                </a:solidFill>
              </a:defRPr>
            </a:lvl4pPr>
            <a:lvl5pPr indent="-317500" lvl="4" marL="2286000" algn="l">
              <a:lnSpc>
                <a:spcPct val="115000"/>
              </a:lnSpc>
              <a:spcBef>
                <a:spcPts val="0"/>
              </a:spcBef>
              <a:spcAft>
                <a:spcPts val="0"/>
              </a:spcAft>
              <a:buClr>
                <a:schemeClr val="lt1"/>
              </a:buClr>
              <a:buSzPts val="1400"/>
              <a:buChar char="○"/>
              <a:defRPr>
                <a:solidFill>
                  <a:schemeClr val="lt1"/>
                </a:solidFill>
              </a:defRPr>
            </a:lvl5pPr>
            <a:lvl6pPr indent="-317500" lvl="5" marL="2743200" algn="l">
              <a:lnSpc>
                <a:spcPct val="115000"/>
              </a:lnSpc>
              <a:spcBef>
                <a:spcPts val="0"/>
              </a:spcBef>
              <a:spcAft>
                <a:spcPts val="0"/>
              </a:spcAft>
              <a:buClr>
                <a:schemeClr val="lt1"/>
              </a:buClr>
              <a:buSzPts val="1400"/>
              <a:buChar char="■"/>
              <a:defRPr>
                <a:solidFill>
                  <a:schemeClr val="lt1"/>
                </a:solidFill>
              </a:defRPr>
            </a:lvl6pPr>
            <a:lvl7pPr indent="-317500" lvl="6" marL="3200400" algn="l">
              <a:lnSpc>
                <a:spcPct val="115000"/>
              </a:lnSpc>
              <a:spcBef>
                <a:spcPts val="0"/>
              </a:spcBef>
              <a:spcAft>
                <a:spcPts val="0"/>
              </a:spcAft>
              <a:buClr>
                <a:schemeClr val="lt1"/>
              </a:buClr>
              <a:buSzPts val="1400"/>
              <a:buChar char="●"/>
              <a:defRPr>
                <a:solidFill>
                  <a:schemeClr val="lt1"/>
                </a:solidFill>
              </a:defRPr>
            </a:lvl7pPr>
            <a:lvl8pPr indent="-317500" lvl="7" marL="3657600" algn="l">
              <a:lnSpc>
                <a:spcPct val="115000"/>
              </a:lnSpc>
              <a:spcBef>
                <a:spcPts val="0"/>
              </a:spcBef>
              <a:spcAft>
                <a:spcPts val="0"/>
              </a:spcAft>
              <a:buClr>
                <a:schemeClr val="lt1"/>
              </a:buClr>
              <a:buSzPts val="1400"/>
              <a:buChar char="○"/>
              <a:defRPr>
                <a:solidFill>
                  <a:schemeClr val="lt1"/>
                </a:solidFill>
              </a:defRPr>
            </a:lvl8pPr>
            <a:lvl9pPr indent="-317500" lvl="8" marL="4114800" algn="l">
              <a:lnSpc>
                <a:spcPct val="115000"/>
              </a:lnSpc>
              <a:spcBef>
                <a:spcPts val="0"/>
              </a:spcBef>
              <a:spcAft>
                <a:spcPts val="0"/>
              </a:spcAft>
              <a:buClr>
                <a:schemeClr val="lt1"/>
              </a:buClr>
              <a:buSzPts val="1400"/>
              <a:buChar char="■"/>
              <a:defRPr>
                <a:solidFill>
                  <a:schemeClr val="lt1"/>
                </a:solidFill>
              </a:defRPr>
            </a:lvl9pPr>
          </a:lstStyle>
          <a:p/>
        </p:txBody>
      </p:sp>
      <p:sp>
        <p:nvSpPr>
          <p:cNvPr id="194" name="Google Shape;194;p37"/>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95" name="Shape 195"/>
        <p:cNvGrpSpPr/>
        <p:nvPr/>
      </p:nvGrpSpPr>
      <p:grpSpPr>
        <a:xfrm>
          <a:off x="0" y="0"/>
          <a:ext cx="0" cy="0"/>
          <a:chOff x="0" y="0"/>
          <a:chExt cx="0" cy="0"/>
        </a:xfrm>
      </p:grpSpPr>
      <p:sp>
        <p:nvSpPr>
          <p:cNvPr id="196" name="Google Shape;196;p38"/>
          <p:cNvSpPr txBox="1"/>
          <p:nvPr>
            <p:ph idx="1" type="body"/>
          </p:nvPr>
        </p:nvSpPr>
        <p:spPr>
          <a:xfrm>
            <a:off x="311700" y="4236825"/>
            <a:ext cx="5998800" cy="5988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2100"/>
              <a:buNone/>
              <a:defRPr sz="2100"/>
            </a:lvl1pPr>
          </a:lstStyle>
          <a:p/>
        </p:txBody>
      </p:sp>
      <p:sp>
        <p:nvSpPr>
          <p:cNvPr id="197" name="Google Shape;197;p3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98" name="Shape 198"/>
        <p:cNvGrpSpPr/>
        <p:nvPr/>
      </p:nvGrpSpPr>
      <p:grpSpPr>
        <a:xfrm>
          <a:off x="0" y="0"/>
          <a:ext cx="0" cy="0"/>
          <a:chOff x="0" y="0"/>
          <a:chExt cx="0" cy="0"/>
        </a:xfrm>
      </p:grpSpPr>
      <p:sp>
        <p:nvSpPr>
          <p:cNvPr id="199" name="Google Shape;199;p39"/>
          <p:cNvSpPr/>
          <p:nvPr/>
        </p:nvSpPr>
        <p:spPr>
          <a:xfrm>
            <a:off x="0" y="5045700"/>
            <a:ext cx="9144000" cy="9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0" name="Google Shape;200;p39"/>
          <p:cNvSpPr txBox="1"/>
          <p:nvPr>
            <p:ph hasCustomPrompt="1" type="title"/>
          </p:nvPr>
        </p:nvSpPr>
        <p:spPr>
          <a:xfrm>
            <a:off x="311700" y="991475"/>
            <a:ext cx="8520600" cy="1917900"/>
          </a:xfrm>
          <a:prstGeom prst="rect">
            <a:avLst/>
          </a:prstGeom>
          <a:noFill/>
          <a:ln>
            <a:noFill/>
          </a:ln>
        </p:spPr>
        <p:txBody>
          <a:bodyPr anchorCtr="0" anchor="ctr" bIns="91425" lIns="91425" spcFirstLastPara="1" rIns="91425" wrap="square" tIns="91425">
            <a:normAutofit/>
          </a:bodyPr>
          <a:lstStyle>
            <a:lvl1pPr lvl="0" algn="ctr">
              <a:lnSpc>
                <a:spcPct val="100000"/>
              </a:lnSpc>
              <a:spcBef>
                <a:spcPts val="0"/>
              </a:spcBef>
              <a:spcAft>
                <a:spcPts val="0"/>
              </a:spcAft>
              <a:buSzPts val="14000"/>
              <a:buNone/>
              <a:defRPr b="1" sz="14000"/>
            </a:lvl1pPr>
            <a:lvl2pPr lvl="1" algn="ctr">
              <a:lnSpc>
                <a:spcPct val="100000"/>
              </a:lnSpc>
              <a:spcBef>
                <a:spcPts val="0"/>
              </a:spcBef>
              <a:spcAft>
                <a:spcPts val="0"/>
              </a:spcAft>
              <a:buSzPts val="14000"/>
              <a:buNone/>
              <a:defRPr b="1" sz="14000"/>
            </a:lvl2pPr>
            <a:lvl3pPr lvl="2" algn="ctr">
              <a:lnSpc>
                <a:spcPct val="100000"/>
              </a:lnSpc>
              <a:spcBef>
                <a:spcPts val="0"/>
              </a:spcBef>
              <a:spcAft>
                <a:spcPts val="0"/>
              </a:spcAft>
              <a:buSzPts val="14000"/>
              <a:buNone/>
              <a:defRPr b="1" sz="14000"/>
            </a:lvl3pPr>
            <a:lvl4pPr lvl="3" algn="ctr">
              <a:lnSpc>
                <a:spcPct val="100000"/>
              </a:lnSpc>
              <a:spcBef>
                <a:spcPts val="0"/>
              </a:spcBef>
              <a:spcAft>
                <a:spcPts val="0"/>
              </a:spcAft>
              <a:buSzPts val="14000"/>
              <a:buNone/>
              <a:defRPr b="1" sz="14000"/>
            </a:lvl4pPr>
            <a:lvl5pPr lvl="4" algn="ctr">
              <a:lnSpc>
                <a:spcPct val="100000"/>
              </a:lnSpc>
              <a:spcBef>
                <a:spcPts val="0"/>
              </a:spcBef>
              <a:spcAft>
                <a:spcPts val="0"/>
              </a:spcAft>
              <a:buSzPts val="14000"/>
              <a:buNone/>
              <a:defRPr b="1" sz="14000"/>
            </a:lvl5pPr>
            <a:lvl6pPr lvl="5" algn="ctr">
              <a:lnSpc>
                <a:spcPct val="100000"/>
              </a:lnSpc>
              <a:spcBef>
                <a:spcPts val="0"/>
              </a:spcBef>
              <a:spcAft>
                <a:spcPts val="0"/>
              </a:spcAft>
              <a:buSzPts val="14000"/>
              <a:buNone/>
              <a:defRPr b="1" sz="14000"/>
            </a:lvl6pPr>
            <a:lvl7pPr lvl="6" algn="ctr">
              <a:lnSpc>
                <a:spcPct val="100000"/>
              </a:lnSpc>
              <a:spcBef>
                <a:spcPts val="0"/>
              </a:spcBef>
              <a:spcAft>
                <a:spcPts val="0"/>
              </a:spcAft>
              <a:buSzPts val="14000"/>
              <a:buNone/>
              <a:defRPr b="1" sz="14000"/>
            </a:lvl7pPr>
            <a:lvl8pPr lvl="7" algn="ctr">
              <a:lnSpc>
                <a:spcPct val="100000"/>
              </a:lnSpc>
              <a:spcBef>
                <a:spcPts val="0"/>
              </a:spcBef>
              <a:spcAft>
                <a:spcPts val="0"/>
              </a:spcAft>
              <a:buSzPts val="14000"/>
              <a:buNone/>
              <a:defRPr b="1" sz="14000"/>
            </a:lvl8pPr>
            <a:lvl9pPr lvl="8" algn="ctr">
              <a:lnSpc>
                <a:spcPct val="100000"/>
              </a:lnSpc>
              <a:spcBef>
                <a:spcPts val="0"/>
              </a:spcBef>
              <a:spcAft>
                <a:spcPts val="0"/>
              </a:spcAft>
              <a:buSzPts val="14000"/>
              <a:buNone/>
              <a:defRPr b="1" sz="14000"/>
            </a:lvl9pPr>
          </a:lstStyle>
          <a:p>
            <a:r>
              <a:t>xx%</a:t>
            </a:r>
          </a:p>
        </p:txBody>
      </p:sp>
      <p:sp>
        <p:nvSpPr>
          <p:cNvPr id="201" name="Google Shape;201;p39"/>
          <p:cNvSpPr txBox="1"/>
          <p:nvPr>
            <p:ph idx="1" type="body"/>
          </p:nvPr>
        </p:nvSpPr>
        <p:spPr>
          <a:xfrm>
            <a:off x="311700" y="3071300"/>
            <a:ext cx="8520600" cy="901800"/>
          </a:xfrm>
          <a:prstGeom prst="rect">
            <a:avLst/>
          </a:prstGeom>
          <a:noFill/>
          <a:ln>
            <a:noFill/>
          </a:ln>
        </p:spPr>
        <p:txBody>
          <a:bodyPr anchorCtr="0" anchor="t" bIns="91425" lIns="91425" spcFirstLastPara="1" rIns="91425" wrap="square" tIns="91425">
            <a:norm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0"/>
              </a:spcBef>
              <a:spcAft>
                <a:spcPts val="0"/>
              </a:spcAft>
              <a:buSzPts val="1400"/>
              <a:buChar char="○"/>
              <a:defRPr/>
            </a:lvl2pPr>
            <a:lvl3pPr indent="-317500" lvl="2" marL="1371600" algn="ctr">
              <a:lnSpc>
                <a:spcPct val="115000"/>
              </a:lnSpc>
              <a:spcBef>
                <a:spcPts val="0"/>
              </a:spcBef>
              <a:spcAft>
                <a:spcPts val="0"/>
              </a:spcAft>
              <a:buSzPts val="1400"/>
              <a:buChar char="■"/>
              <a:defRPr/>
            </a:lvl3pPr>
            <a:lvl4pPr indent="-317500" lvl="3" marL="1828800" algn="ctr">
              <a:lnSpc>
                <a:spcPct val="115000"/>
              </a:lnSpc>
              <a:spcBef>
                <a:spcPts val="0"/>
              </a:spcBef>
              <a:spcAft>
                <a:spcPts val="0"/>
              </a:spcAft>
              <a:buSzPts val="1400"/>
              <a:buChar char="●"/>
              <a:defRPr/>
            </a:lvl4pPr>
            <a:lvl5pPr indent="-317500" lvl="4" marL="2286000" algn="ctr">
              <a:lnSpc>
                <a:spcPct val="115000"/>
              </a:lnSpc>
              <a:spcBef>
                <a:spcPts val="0"/>
              </a:spcBef>
              <a:spcAft>
                <a:spcPts val="0"/>
              </a:spcAft>
              <a:buSzPts val="1400"/>
              <a:buChar char="○"/>
              <a:defRPr/>
            </a:lvl5pPr>
            <a:lvl6pPr indent="-317500" lvl="5" marL="2743200" algn="ctr">
              <a:lnSpc>
                <a:spcPct val="115000"/>
              </a:lnSpc>
              <a:spcBef>
                <a:spcPts val="0"/>
              </a:spcBef>
              <a:spcAft>
                <a:spcPts val="0"/>
              </a:spcAft>
              <a:buSzPts val="1400"/>
              <a:buChar char="■"/>
              <a:defRPr/>
            </a:lvl6pPr>
            <a:lvl7pPr indent="-317500" lvl="6" marL="3200400" algn="ctr">
              <a:lnSpc>
                <a:spcPct val="115000"/>
              </a:lnSpc>
              <a:spcBef>
                <a:spcPts val="0"/>
              </a:spcBef>
              <a:spcAft>
                <a:spcPts val="0"/>
              </a:spcAft>
              <a:buSzPts val="1400"/>
              <a:buChar char="●"/>
              <a:defRPr/>
            </a:lvl7pPr>
            <a:lvl8pPr indent="-317500" lvl="7" marL="3657600" algn="ctr">
              <a:lnSpc>
                <a:spcPct val="115000"/>
              </a:lnSpc>
              <a:spcBef>
                <a:spcPts val="0"/>
              </a:spcBef>
              <a:spcAft>
                <a:spcPts val="0"/>
              </a:spcAft>
              <a:buSzPts val="1400"/>
              <a:buChar char="○"/>
              <a:defRPr/>
            </a:lvl8pPr>
            <a:lvl9pPr indent="-317500" lvl="8" marL="4114800" algn="ctr">
              <a:lnSpc>
                <a:spcPct val="115000"/>
              </a:lnSpc>
              <a:spcBef>
                <a:spcPts val="0"/>
              </a:spcBef>
              <a:spcAft>
                <a:spcPts val="0"/>
              </a:spcAft>
              <a:buSzPts val="1400"/>
              <a:buChar char="■"/>
              <a:defRPr/>
            </a:lvl9pPr>
          </a:lstStyle>
          <a:p/>
        </p:txBody>
      </p:sp>
      <p:sp>
        <p:nvSpPr>
          <p:cNvPr id="202" name="Google Shape;202;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İçerik" type="obj">
  <p:cSld name="OBJECT">
    <p:spTree>
      <p:nvGrpSpPr>
        <p:cNvPr id="203" name="Shape 203"/>
        <p:cNvGrpSpPr/>
        <p:nvPr/>
      </p:nvGrpSpPr>
      <p:grpSpPr>
        <a:xfrm>
          <a:off x="0" y="0"/>
          <a:ext cx="0" cy="0"/>
          <a:chOff x="0" y="0"/>
          <a:chExt cx="0" cy="0"/>
        </a:xfrm>
      </p:grpSpPr>
      <p:sp>
        <p:nvSpPr>
          <p:cNvPr id="204" name="Google Shape;204;p40"/>
          <p:cNvSpPr txBox="1"/>
          <p:nvPr>
            <p:ph type="title"/>
          </p:nvPr>
        </p:nvSpPr>
        <p:spPr>
          <a:xfrm>
            <a:off x="946404" y="274320"/>
            <a:ext cx="7269600" cy="994200"/>
          </a:xfrm>
          <a:prstGeom prst="rect">
            <a:avLst/>
          </a:prstGeom>
          <a:noFill/>
          <a:ln>
            <a:noFill/>
          </a:ln>
        </p:spPr>
        <p:txBody>
          <a:bodyPr anchorCtr="0" anchor="b" bIns="34275" lIns="68575" spcFirstLastPara="1" rIns="68575" wrap="square" tIns="34275">
            <a:normAutofit/>
          </a:bodyPr>
          <a:lstStyle>
            <a:lvl1pPr lvl="0" algn="l">
              <a:lnSpc>
                <a:spcPct val="90000"/>
              </a:lnSpc>
              <a:spcBef>
                <a:spcPts val="0"/>
              </a:spcBef>
              <a:spcAft>
                <a:spcPts val="0"/>
              </a:spcAft>
              <a:buClr>
                <a:schemeClr val="dk1"/>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p:txBody>
      </p:sp>
      <p:sp>
        <p:nvSpPr>
          <p:cNvPr id="205" name="Google Shape;205;p40"/>
          <p:cNvSpPr txBox="1"/>
          <p:nvPr>
            <p:ph idx="1" type="body"/>
          </p:nvPr>
        </p:nvSpPr>
        <p:spPr>
          <a:xfrm>
            <a:off x="946404" y="1371600"/>
            <a:ext cx="6446400" cy="3263400"/>
          </a:xfrm>
          <a:prstGeom prst="rect">
            <a:avLst/>
          </a:prstGeom>
          <a:noFill/>
          <a:ln>
            <a:noFill/>
          </a:ln>
        </p:spPr>
        <p:txBody>
          <a:bodyPr anchorCtr="0" anchor="t" bIns="34275" lIns="68575" spcFirstLastPara="1" rIns="68575" wrap="square" tIns="34275">
            <a:normAutofit/>
          </a:bodyPr>
          <a:lstStyle>
            <a:lvl1pPr indent="-298450" lvl="0" marL="457200" algn="l">
              <a:lnSpc>
                <a:spcPct val="95000"/>
              </a:lnSpc>
              <a:spcBef>
                <a:spcPts val="1100"/>
              </a:spcBef>
              <a:spcAft>
                <a:spcPts val="0"/>
              </a:spcAft>
              <a:buSzPts val="1100"/>
              <a:buChar char="•"/>
              <a:defRPr/>
            </a:lvl1pPr>
            <a:lvl2pPr indent="-317500" lvl="1" marL="914400" algn="l">
              <a:lnSpc>
                <a:spcPct val="90000"/>
              </a:lnSpc>
              <a:spcBef>
                <a:spcPts val="200"/>
              </a:spcBef>
              <a:spcAft>
                <a:spcPts val="0"/>
              </a:spcAft>
              <a:buSzPts val="1400"/>
              <a:buChar char="●"/>
              <a:defRPr/>
            </a:lvl2pPr>
            <a:lvl3pPr indent="-317500" lvl="2" marL="1371600" algn="l">
              <a:lnSpc>
                <a:spcPct val="90000"/>
              </a:lnSpc>
              <a:spcBef>
                <a:spcPts val="200"/>
              </a:spcBef>
              <a:spcAft>
                <a:spcPts val="0"/>
              </a:spcAft>
              <a:buSzPts val="1400"/>
              <a:buChar char="●"/>
              <a:defRPr/>
            </a:lvl3pPr>
            <a:lvl4pPr indent="-317500" lvl="3" marL="1828800" algn="l">
              <a:lnSpc>
                <a:spcPct val="90000"/>
              </a:lnSpc>
              <a:spcBef>
                <a:spcPts val="200"/>
              </a:spcBef>
              <a:spcAft>
                <a:spcPts val="0"/>
              </a:spcAft>
              <a:buSzPts val="1400"/>
              <a:buChar char="●"/>
              <a:defRPr/>
            </a:lvl4pPr>
            <a:lvl5pPr indent="-317500" lvl="4" marL="2286000" algn="l">
              <a:lnSpc>
                <a:spcPct val="90000"/>
              </a:lnSpc>
              <a:spcBef>
                <a:spcPts val="200"/>
              </a:spcBef>
              <a:spcAft>
                <a:spcPts val="0"/>
              </a:spcAft>
              <a:buSzPts val="1400"/>
              <a:buChar char="●"/>
              <a:defRPr/>
            </a:lvl5pPr>
            <a:lvl6pPr indent="-317500" lvl="5" marL="2743200" algn="l">
              <a:lnSpc>
                <a:spcPct val="90000"/>
              </a:lnSpc>
              <a:spcBef>
                <a:spcPts val="200"/>
              </a:spcBef>
              <a:spcAft>
                <a:spcPts val="0"/>
              </a:spcAft>
              <a:buSzPts val="1400"/>
              <a:buChar char="●"/>
              <a:defRPr/>
            </a:lvl6pPr>
            <a:lvl7pPr indent="-317500" lvl="6" marL="3200400" algn="l">
              <a:lnSpc>
                <a:spcPct val="90000"/>
              </a:lnSpc>
              <a:spcBef>
                <a:spcPts val="200"/>
              </a:spcBef>
              <a:spcAft>
                <a:spcPts val="0"/>
              </a:spcAft>
              <a:buSzPts val="1400"/>
              <a:buChar char="●"/>
              <a:defRPr/>
            </a:lvl7pPr>
            <a:lvl8pPr indent="-317500" lvl="7" marL="3657600" algn="l">
              <a:lnSpc>
                <a:spcPct val="90000"/>
              </a:lnSpc>
              <a:spcBef>
                <a:spcPts val="200"/>
              </a:spcBef>
              <a:spcAft>
                <a:spcPts val="0"/>
              </a:spcAft>
              <a:buSzPts val="1400"/>
              <a:buChar char="●"/>
              <a:defRPr/>
            </a:lvl8pPr>
            <a:lvl9pPr indent="-317500" lvl="8" marL="4114800" algn="l">
              <a:lnSpc>
                <a:spcPct val="90000"/>
              </a:lnSpc>
              <a:spcBef>
                <a:spcPts val="200"/>
              </a:spcBef>
              <a:spcAft>
                <a:spcPts val="200"/>
              </a:spcAft>
              <a:buSzPts val="1400"/>
              <a:buChar char="●"/>
              <a:defRPr/>
            </a:lvl9pPr>
          </a:lstStyle>
          <a:p/>
        </p:txBody>
      </p:sp>
      <p:sp>
        <p:nvSpPr>
          <p:cNvPr id="206" name="Google Shape;206;p40"/>
          <p:cNvSpPr txBox="1"/>
          <p:nvPr>
            <p:ph idx="10" type="dt"/>
          </p:nvPr>
        </p:nvSpPr>
        <p:spPr>
          <a:xfrm rot="-5400000">
            <a:off x="8098259" y="748949"/>
            <a:ext cx="1428600" cy="273900"/>
          </a:xfrm>
          <a:prstGeom prst="rect">
            <a:avLst/>
          </a:prstGeom>
          <a:noFill/>
          <a:ln>
            <a:noFill/>
          </a:ln>
        </p:spPr>
        <p:txBody>
          <a:bodyPr anchorCtr="0" anchor="ctr" bIns="34275" lIns="68575" spcFirstLastPara="1" rIns="68575" wrap="square" tIns="34275">
            <a:noAutofit/>
          </a:bodyPr>
          <a:lstStyle>
            <a:lvl1pPr lvl="0" marR="0" rtl="0" algn="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7" name="Google Shape;207;p40"/>
          <p:cNvSpPr txBox="1"/>
          <p:nvPr>
            <p:ph idx="11" type="ftr"/>
          </p:nvPr>
        </p:nvSpPr>
        <p:spPr>
          <a:xfrm rot="-5400000">
            <a:off x="7469609" y="3034950"/>
            <a:ext cx="2685900" cy="2739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1"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8" name="Google Shape;208;p40"/>
          <p:cNvSpPr txBox="1"/>
          <p:nvPr>
            <p:ph idx="12" type="sldNum"/>
          </p:nvPr>
        </p:nvSpPr>
        <p:spPr>
          <a:xfrm>
            <a:off x="8469630" y="4629150"/>
            <a:ext cx="685800" cy="445200"/>
          </a:xfrm>
          <a:prstGeom prst="rect">
            <a:avLst/>
          </a:prstGeom>
          <a:noFill/>
          <a:ln>
            <a:noFill/>
          </a:ln>
        </p:spPr>
        <p:txBody>
          <a:bodyPr anchorCtr="0" anchor="ctr" bIns="34275" lIns="34275" spcFirstLastPara="1" rIns="34275" wrap="square" tIns="34275">
            <a:normAutofit/>
          </a:bodyPr>
          <a:lstStyle>
            <a:lvl1pPr indent="0" lvl="0"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1pPr>
            <a:lvl2pPr indent="0" lvl="1"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2pPr>
            <a:lvl3pPr indent="0" lvl="2"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3pPr>
            <a:lvl4pPr indent="0" lvl="3"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4pPr>
            <a:lvl5pPr indent="0" lvl="4"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5pPr>
            <a:lvl6pPr indent="0" lvl="5"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6pPr>
            <a:lvl7pPr indent="0" lvl="6"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7pPr>
            <a:lvl8pPr indent="0" lvl="7"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8pPr>
            <a:lvl9pPr indent="0" lvl="8" marL="0" marR="0" algn="ctr">
              <a:lnSpc>
                <a:spcPct val="100000"/>
              </a:lnSpc>
              <a:spcBef>
                <a:spcPts val="0"/>
              </a:spcBef>
              <a:spcAft>
                <a:spcPts val="0"/>
              </a:spcAft>
              <a:buClr>
                <a:srgbClr val="000000"/>
              </a:buClr>
              <a:buSzPts val="2700"/>
              <a:buFont typeface="Arial"/>
              <a:buNone/>
              <a:defRPr b="0" i="0" sz="2700" u="none" cap="none" strike="noStrike">
                <a:solidFill>
                  <a:srgbClr val="8E8E93"/>
                </a:solidFill>
                <a:latin typeface="Century Schoolbook"/>
                <a:ea typeface="Century Schoolbook"/>
                <a:cs typeface="Century Schoolbook"/>
                <a:sym typeface="Century Schoolbook"/>
              </a:defRPr>
            </a:lvl9pPr>
          </a:lstStyle>
          <a:p>
            <a:pPr indent="0" lvl="0" marL="0" rtl="0" algn="ctr">
              <a:spcBef>
                <a:spcPts val="0"/>
              </a:spcBef>
              <a:spcAft>
                <a:spcPts val="0"/>
              </a:spcAft>
              <a:buNone/>
            </a:pPr>
            <a:fld id="{00000000-1234-1234-1234-123412341234}" type="slidenum">
              <a:rPr lang="en-GB"/>
              <a:t>‹#›</a:t>
            </a:fld>
            <a:endParaRPr/>
          </a:p>
        </p:txBody>
      </p:sp>
      <p:pic>
        <p:nvPicPr>
          <p:cNvPr id="209" name="Google Shape;209;p40"/>
          <p:cNvPicPr preferRelativeResize="0"/>
          <p:nvPr/>
        </p:nvPicPr>
        <p:blipFill rotWithShape="1">
          <a:blip r:embed="rId2">
            <a:alphaModFix/>
          </a:blip>
          <a:srcRect b="0" l="0" r="0" t="0"/>
          <a:stretch/>
        </p:blipFill>
        <p:spPr>
          <a:xfrm>
            <a:off x="8513445" y="1048697"/>
            <a:ext cx="598170" cy="56358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27" name="Shape 27"/>
        <p:cNvGrpSpPr/>
        <p:nvPr/>
      </p:nvGrpSpPr>
      <p:grpSpPr>
        <a:xfrm>
          <a:off x="0" y="0"/>
          <a:ext cx="0" cy="0"/>
          <a:chOff x="0" y="0"/>
          <a:chExt cx="0" cy="0"/>
        </a:xfrm>
      </p:grpSpPr>
      <p:grpSp>
        <p:nvGrpSpPr>
          <p:cNvPr id="28" name="Google Shape;28;p5"/>
          <p:cNvGrpSpPr/>
          <p:nvPr/>
        </p:nvGrpSpPr>
        <p:grpSpPr>
          <a:xfrm>
            <a:off x="830392" y="1191256"/>
            <a:ext cx="745763" cy="45826"/>
            <a:chOff x="4580561" y="2589004"/>
            <a:chExt cx="1064464" cy="25200"/>
          </a:xfrm>
        </p:grpSpPr>
        <p:sp>
          <p:nvSpPr>
            <p:cNvPr id="29" name="Google Shape;29;p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 name="Google Shape;30;p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1" name="Google Shape;31;p5"/>
          <p:cNvSpPr txBox="1"/>
          <p:nvPr>
            <p:ph type="title"/>
          </p:nvPr>
        </p:nvSpPr>
        <p:spPr>
          <a:xfrm>
            <a:off x="729450" y="1322450"/>
            <a:ext cx="7688400" cy="1518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32" name="Google Shape;32;p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3" name="Shape 33"/>
        <p:cNvGrpSpPr/>
        <p:nvPr/>
      </p:nvGrpSpPr>
      <p:grpSpPr>
        <a:xfrm>
          <a:off x="0" y="0"/>
          <a:ext cx="0" cy="0"/>
          <a:chOff x="0" y="0"/>
          <a:chExt cx="0" cy="0"/>
        </a:xfrm>
      </p:grpSpPr>
      <p:sp>
        <p:nvSpPr>
          <p:cNvPr id="34" name="Google Shape;34;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35" name="Google Shape;35;p6"/>
          <p:cNvGrpSpPr/>
          <p:nvPr/>
        </p:nvGrpSpPr>
        <p:grpSpPr>
          <a:xfrm>
            <a:off x="830392" y="1191256"/>
            <a:ext cx="745763" cy="45826"/>
            <a:chOff x="4580561" y="2589004"/>
            <a:chExt cx="1064464" cy="25200"/>
          </a:xfrm>
        </p:grpSpPr>
        <p:sp>
          <p:nvSpPr>
            <p:cNvPr id="36" name="Google Shape;36;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38" name="Google Shape;38;p6"/>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39" name="Google Shape;39;p6"/>
          <p:cNvSpPr txBox="1"/>
          <p:nvPr>
            <p:ph idx="1" type="body"/>
          </p:nvPr>
        </p:nvSpPr>
        <p:spPr>
          <a:xfrm>
            <a:off x="729325"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40" name="Google Shape;40;p6"/>
          <p:cNvSpPr txBox="1"/>
          <p:nvPr>
            <p:ph idx="2" type="body"/>
          </p:nvPr>
        </p:nvSpPr>
        <p:spPr>
          <a:xfrm>
            <a:off x="4643604"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41" name="Google Shape;41;p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44" name="Google Shape;44;p7"/>
          <p:cNvGrpSpPr/>
          <p:nvPr/>
        </p:nvGrpSpPr>
        <p:grpSpPr>
          <a:xfrm>
            <a:off x="830392" y="1191256"/>
            <a:ext cx="745763" cy="45826"/>
            <a:chOff x="4580561" y="2589004"/>
            <a:chExt cx="1064464" cy="25200"/>
          </a:xfrm>
        </p:grpSpPr>
        <p:sp>
          <p:nvSpPr>
            <p:cNvPr id="45" name="Google Shape;45;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7" name="Google Shape;47;p7"/>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48" name="Google Shape;48;p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9" name="Shape 49"/>
        <p:cNvGrpSpPr/>
        <p:nvPr/>
      </p:nvGrpSpPr>
      <p:grpSpPr>
        <a:xfrm>
          <a:off x="0" y="0"/>
          <a:ext cx="0" cy="0"/>
          <a:chOff x="0" y="0"/>
          <a:chExt cx="0" cy="0"/>
        </a:xfrm>
      </p:grpSpPr>
      <p:sp>
        <p:nvSpPr>
          <p:cNvPr id="50" name="Google Shape;50;p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51" name="Google Shape;51;p8"/>
          <p:cNvGrpSpPr/>
          <p:nvPr/>
        </p:nvGrpSpPr>
        <p:grpSpPr>
          <a:xfrm>
            <a:off x="830392" y="1191256"/>
            <a:ext cx="745763" cy="45826"/>
            <a:chOff x="4580561" y="2589004"/>
            <a:chExt cx="1064464" cy="25200"/>
          </a:xfrm>
        </p:grpSpPr>
        <p:sp>
          <p:nvSpPr>
            <p:cNvPr id="52" name="Google Shape;52;p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 name="Google Shape;53;p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54" name="Google Shape;54;p8"/>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55" name="Google Shape;55;p8"/>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56" name="Google Shape;56;p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7" name="Shape 57"/>
        <p:cNvGrpSpPr/>
        <p:nvPr/>
      </p:nvGrpSpPr>
      <p:grpSpPr>
        <a:xfrm>
          <a:off x="0" y="0"/>
          <a:ext cx="0" cy="0"/>
          <a:chOff x="0" y="0"/>
          <a:chExt cx="0" cy="0"/>
        </a:xfrm>
      </p:grpSpPr>
      <p:grpSp>
        <p:nvGrpSpPr>
          <p:cNvPr id="58" name="Google Shape;58;p9"/>
          <p:cNvGrpSpPr/>
          <p:nvPr/>
        </p:nvGrpSpPr>
        <p:grpSpPr>
          <a:xfrm>
            <a:off x="830392" y="4169130"/>
            <a:ext cx="745763" cy="45826"/>
            <a:chOff x="4580561" y="2589004"/>
            <a:chExt cx="1064464" cy="25200"/>
          </a:xfrm>
        </p:grpSpPr>
        <p:sp>
          <p:nvSpPr>
            <p:cNvPr id="59" name="Google Shape;59;p9"/>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0" name="Google Shape;60;p9"/>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1" name="Google Shape;61;p9"/>
          <p:cNvSpPr txBox="1"/>
          <p:nvPr>
            <p:ph type="title"/>
          </p:nvPr>
        </p:nvSpPr>
        <p:spPr>
          <a:xfrm>
            <a:off x="729450" y="864300"/>
            <a:ext cx="7021200" cy="29850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62" name="Google Shape;62;p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3" name="Shape 63"/>
        <p:cNvGrpSpPr/>
        <p:nvPr/>
      </p:nvGrpSpPr>
      <p:grpSpPr>
        <a:xfrm>
          <a:off x="0" y="0"/>
          <a:ext cx="0" cy="0"/>
          <a:chOff x="0" y="0"/>
          <a:chExt cx="0" cy="0"/>
        </a:xfrm>
      </p:grpSpPr>
      <p:sp>
        <p:nvSpPr>
          <p:cNvPr id="64" name="Google Shape;64;p10"/>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65" name="Google Shape;65;p10"/>
          <p:cNvGrpSpPr/>
          <p:nvPr/>
        </p:nvGrpSpPr>
        <p:grpSpPr>
          <a:xfrm>
            <a:off x="830392" y="1191256"/>
            <a:ext cx="745763" cy="45826"/>
            <a:chOff x="4580561" y="2589004"/>
            <a:chExt cx="1064464" cy="25200"/>
          </a:xfrm>
        </p:grpSpPr>
        <p:sp>
          <p:nvSpPr>
            <p:cNvPr id="66" name="Google Shape;66;p1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 name="Google Shape;67;p1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68" name="Google Shape;68;p10"/>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69" name="Google Shape;69;p10"/>
          <p:cNvSpPr txBox="1"/>
          <p:nvPr>
            <p:ph idx="1" type="subTitle"/>
          </p:nvPr>
        </p:nvSpPr>
        <p:spPr>
          <a:xfrm>
            <a:off x="724950" y="3161525"/>
            <a:ext cx="3300900" cy="759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70" name="Google Shape;70;p10"/>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71" name="Google Shape;71;p1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3.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4.xml"/><Relationship Id="rId10" Type="http://schemas.openxmlformats.org/officeDocument/2006/relationships/slideLayout" Target="../slideLayouts/slideLayout23.xml"/><Relationship Id="rId13" Type="http://schemas.openxmlformats.org/officeDocument/2006/relationships/theme" Target="../theme/theme1.xml"/><Relationship Id="rId12" Type="http://schemas.openxmlformats.org/officeDocument/2006/relationships/slideLayout" Target="../slideLayouts/slideLayout25.xml"/><Relationship Id="rId1" Type="http://schemas.openxmlformats.org/officeDocument/2006/relationships/slideLayout" Target="../slideLayouts/slideLayout14.xml"/><Relationship Id="rId2" Type="http://schemas.openxmlformats.org/officeDocument/2006/relationships/slideLayout" Target="../slideLayouts/slideLayout15.xml"/><Relationship Id="rId3" Type="http://schemas.openxmlformats.org/officeDocument/2006/relationships/slideLayout" Target="../slideLayouts/slideLayout16.xml"/><Relationship Id="rId4" Type="http://schemas.openxmlformats.org/officeDocument/2006/relationships/slideLayout" Target="../slideLayouts/slideLayout17.xml"/><Relationship Id="rId9" Type="http://schemas.openxmlformats.org/officeDocument/2006/relationships/slideLayout" Target="../slideLayouts/slideLayout22.xml"/><Relationship Id="rId5" Type="http://schemas.openxmlformats.org/officeDocument/2006/relationships/slideLayout" Target="../slideLayouts/slideLayout18.xml"/><Relationship Id="rId6" Type="http://schemas.openxmlformats.org/officeDocument/2006/relationships/slideLayout" Target="../slideLayouts/slideLayout19.xml"/><Relationship Id="rId7" Type="http://schemas.openxmlformats.org/officeDocument/2006/relationships/slideLayout" Target="../slideLayouts/slideLayout20.xml"/><Relationship Id="rId8"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6.xml"/><Relationship Id="rId10" Type="http://schemas.openxmlformats.org/officeDocument/2006/relationships/slideLayout" Target="../slideLayouts/slideLayout35.xml"/><Relationship Id="rId13" Type="http://schemas.openxmlformats.org/officeDocument/2006/relationships/theme" Target="../theme/theme2.xml"/><Relationship Id="rId12" Type="http://schemas.openxmlformats.org/officeDocument/2006/relationships/slideLayout" Target="../slideLayouts/slideLayout37.xml"/><Relationship Id="rId1" Type="http://schemas.openxmlformats.org/officeDocument/2006/relationships/slideLayout" Target="../slideLayouts/slideLayout26.xml"/><Relationship Id="rId2" Type="http://schemas.openxmlformats.org/officeDocument/2006/relationships/slideLayout" Target="../slideLayouts/slideLayout27.xml"/><Relationship Id="rId3" Type="http://schemas.openxmlformats.org/officeDocument/2006/relationships/slideLayout" Target="../slideLayouts/slideLayout28.xml"/><Relationship Id="rId4" Type="http://schemas.openxmlformats.org/officeDocument/2006/relationships/slideLayout" Target="../slideLayouts/slideLayout29.xml"/><Relationship Id="rId9" Type="http://schemas.openxmlformats.org/officeDocument/2006/relationships/slideLayout" Target="../slideLayouts/slideLayout34.xml"/><Relationship Id="rId5" Type="http://schemas.openxmlformats.org/officeDocument/2006/relationships/slideLayout" Target="../slideLayouts/slideLayout30.xml"/><Relationship Id="rId6" Type="http://schemas.openxmlformats.org/officeDocument/2006/relationships/slideLayout" Target="../slideLayouts/slideLayout31.xml"/><Relationship Id="rId7" Type="http://schemas.openxmlformats.org/officeDocument/2006/relationships/slideLayout" Target="../slideLayouts/slideLayout32.xml"/><Relationship Id="rId8"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1pPr>
            <a:lvl2pPr lvl="1"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2pPr>
            <a:lvl3pPr lvl="2"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3pPr>
            <a:lvl4pPr lvl="3"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4pPr>
            <a:lvl5pPr lvl="4"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5pPr>
            <a:lvl6pPr lvl="5"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6pPr>
            <a:lvl7pPr lvl="6"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7pPr>
            <a:lvl8pPr lvl="7"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8pPr>
            <a:lvl9pPr lvl="8"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marR="0" rtl="0" algn="l">
              <a:lnSpc>
                <a:spcPct val="115000"/>
              </a:lnSpc>
              <a:spcBef>
                <a:spcPts val="0"/>
              </a:spcBef>
              <a:spcAft>
                <a:spcPts val="0"/>
              </a:spcAft>
              <a:buClr>
                <a:schemeClr val="accent1"/>
              </a:buClr>
              <a:buSzPts val="1300"/>
              <a:buFont typeface="Lato"/>
              <a:buChar char="●"/>
              <a:defRPr b="0" i="0" sz="1300" u="none" cap="none" strike="noStrike">
                <a:solidFill>
                  <a:schemeClr val="accent1"/>
                </a:solidFill>
                <a:latin typeface="Lato"/>
                <a:ea typeface="Lato"/>
                <a:cs typeface="Lato"/>
                <a:sym typeface="Lato"/>
              </a:defRPr>
            </a:lvl1pPr>
            <a:lvl2pPr indent="-298450" lvl="1" marL="914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2pPr>
            <a:lvl3pPr indent="-298450" lvl="2" marL="1371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3pPr>
            <a:lvl4pPr indent="-298450" lvl="3" marL="1828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4pPr>
            <a:lvl5pPr indent="-298450" lvl="4" marL="22860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5pPr>
            <a:lvl6pPr indent="-298450" lvl="5" marL="27432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6pPr>
            <a:lvl7pPr indent="-298450" lvl="6" marL="3200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7pPr>
            <a:lvl8pPr indent="-298450" lvl="7" marL="3657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8pPr>
            <a:lvl9pPr indent="-298450" lvl="8" marL="4114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96" name="Shape 96"/>
        <p:cNvGrpSpPr/>
        <p:nvPr/>
      </p:nvGrpSpPr>
      <p:grpSpPr>
        <a:xfrm>
          <a:off x="0" y="0"/>
          <a:ext cx="0" cy="0"/>
          <a:chOff x="0" y="0"/>
          <a:chExt cx="0" cy="0"/>
        </a:xfrm>
      </p:grpSpPr>
      <p:sp>
        <p:nvSpPr>
          <p:cNvPr id="97" name="Google Shape;97;p1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1pPr>
            <a:lvl2pPr lvl="1"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2pPr>
            <a:lvl3pPr lvl="2"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3pPr>
            <a:lvl4pPr lvl="3"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4pPr>
            <a:lvl5pPr lvl="4"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5pPr>
            <a:lvl6pPr lvl="5"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6pPr>
            <a:lvl7pPr lvl="6"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7pPr>
            <a:lvl8pPr lvl="7"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8pPr>
            <a:lvl9pPr lvl="8"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9pPr>
          </a:lstStyle>
          <a:p/>
        </p:txBody>
      </p:sp>
      <p:sp>
        <p:nvSpPr>
          <p:cNvPr id="98" name="Google Shape;98;p1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accent3"/>
              </a:buClr>
              <a:buSzPts val="1800"/>
              <a:buFont typeface="Proxima Nova"/>
              <a:buChar char="●"/>
              <a:defRPr b="0" i="0" sz="1800" u="none" cap="none" strike="noStrike">
                <a:solidFill>
                  <a:schemeClr val="accent3"/>
                </a:solidFill>
                <a:latin typeface="Proxima Nova"/>
                <a:ea typeface="Proxima Nova"/>
                <a:cs typeface="Proxima Nova"/>
                <a:sym typeface="Proxima Nova"/>
              </a:defRPr>
            </a:lvl1pPr>
            <a:lvl2pPr indent="-317500" lvl="1" marL="9144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2pPr>
            <a:lvl3pPr indent="-317500" lvl="2" marL="13716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3pPr>
            <a:lvl4pPr indent="-317500" lvl="3" marL="18288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4pPr>
            <a:lvl5pPr indent="-317500" lvl="4" marL="22860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5pPr>
            <a:lvl6pPr indent="-317500" lvl="5" marL="27432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6pPr>
            <a:lvl7pPr indent="-317500" lvl="6" marL="32004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7pPr>
            <a:lvl8pPr indent="-317500" lvl="7" marL="36576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8pPr>
            <a:lvl9pPr indent="-317500" lvl="8" marL="41148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9pPr>
          </a:lstStyle>
          <a:p/>
        </p:txBody>
      </p:sp>
      <p:sp>
        <p:nvSpPr>
          <p:cNvPr id="99" name="Google Shape;99;p15"/>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pearmint">
    <p:bg>
      <p:bgPr>
        <a:solidFill>
          <a:schemeClr val="lt1"/>
        </a:solidFill>
      </p:bgPr>
    </p:bg>
    <p:spTree>
      <p:nvGrpSpPr>
        <p:cNvPr id="153" name="Shape 153"/>
        <p:cNvGrpSpPr/>
        <p:nvPr/>
      </p:nvGrpSpPr>
      <p:grpSpPr>
        <a:xfrm>
          <a:off x="0" y="0"/>
          <a:ext cx="0" cy="0"/>
          <a:chOff x="0" y="0"/>
          <a:chExt cx="0" cy="0"/>
        </a:xfrm>
      </p:grpSpPr>
      <p:sp>
        <p:nvSpPr>
          <p:cNvPr id="154" name="Google Shape;154;p2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1pPr>
            <a:lvl2pPr lvl="1"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2pPr>
            <a:lvl3pPr lvl="2"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3pPr>
            <a:lvl4pPr lvl="3"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4pPr>
            <a:lvl5pPr lvl="4"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5pPr>
            <a:lvl6pPr lvl="5"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6pPr>
            <a:lvl7pPr lvl="6"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7pPr>
            <a:lvl8pPr lvl="7"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8pPr>
            <a:lvl9pPr lvl="8" marR="0" rtl="0" algn="l">
              <a:lnSpc>
                <a:spcPct val="100000"/>
              </a:lnSpc>
              <a:spcBef>
                <a:spcPts val="0"/>
              </a:spcBef>
              <a:spcAft>
                <a:spcPts val="0"/>
              </a:spcAft>
              <a:buClr>
                <a:schemeClr val="dk1"/>
              </a:buClr>
              <a:buSzPts val="2800"/>
              <a:buFont typeface="Proxima Nova"/>
              <a:buNone/>
              <a:defRPr b="0" i="0" sz="2800" u="none" cap="none" strike="noStrike">
                <a:solidFill>
                  <a:schemeClr val="dk1"/>
                </a:solidFill>
                <a:latin typeface="Proxima Nova"/>
                <a:ea typeface="Proxima Nova"/>
                <a:cs typeface="Proxima Nova"/>
                <a:sym typeface="Proxima Nova"/>
              </a:defRPr>
            </a:lvl9pPr>
          </a:lstStyle>
          <a:p/>
        </p:txBody>
      </p:sp>
      <p:sp>
        <p:nvSpPr>
          <p:cNvPr id="155" name="Google Shape;155;p2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marR="0" rtl="0" algn="l">
              <a:lnSpc>
                <a:spcPct val="115000"/>
              </a:lnSpc>
              <a:spcBef>
                <a:spcPts val="0"/>
              </a:spcBef>
              <a:spcAft>
                <a:spcPts val="0"/>
              </a:spcAft>
              <a:buClr>
                <a:schemeClr val="accent3"/>
              </a:buClr>
              <a:buSzPts val="1800"/>
              <a:buFont typeface="Proxima Nova"/>
              <a:buChar char="●"/>
              <a:defRPr b="0" i="0" sz="1800" u="none" cap="none" strike="noStrike">
                <a:solidFill>
                  <a:schemeClr val="accent3"/>
                </a:solidFill>
                <a:latin typeface="Proxima Nova"/>
                <a:ea typeface="Proxima Nova"/>
                <a:cs typeface="Proxima Nova"/>
                <a:sym typeface="Proxima Nova"/>
              </a:defRPr>
            </a:lvl1pPr>
            <a:lvl2pPr indent="-317500" lvl="1" marL="9144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2pPr>
            <a:lvl3pPr indent="-317500" lvl="2" marL="13716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3pPr>
            <a:lvl4pPr indent="-317500" lvl="3" marL="18288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4pPr>
            <a:lvl5pPr indent="-317500" lvl="4" marL="22860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5pPr>
            <a:lvl6pPr indent="-317500" lvl="5" marL="27432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6pPr>
            <a:lvl7pPr indent="-317500" lvl="6" marL="32004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7pPr>
            <a:lvl8pPr indent="-317500" lvl="7" marL="36576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8pPr>
            <a:lvl9pPr indent="-317500" lvl="8" marL="4114800" marR="0" rtl="0" algn="l">
              <a:lnSpc>
                <a:spcPct val="115000"/>
              </a:lnSpc>
              <a:spcBef>
                <a:spcPts val="0"/>
              </a:spcBef>
              <a:spcAft>
                <a:spcPts val="0"/>
              </a:spcAft>
              <a:buClr>
                <a:schemeClr val="accent3"/>
              </a:buClr>
              <a:buSzPts val="1400"/>
              <a:buFont typeface="Proxima Nova"/>
              <a:buChar char="■"/>
              <a:defRPr b="0" i="0" sz="1400" u="none" cap="none" strike="noStrike">
                <a:solidFill>
                  <a:schemeClr val="accent3"/>
                </a:solidFill>
                <a:latin typeface="Proxima Nova"/>
                <a:ea typeface="Proxima Nova"/>
                <a:cs typeface="Proxima Nova"/>
                <a:sym typeface="Proxima Nova"/>
              </a:defRPr>
            </a:lvl9pPr>
          </a:lstStyle>
          <a:p/>
        </p:txBody>
      </p:sp>
      <p:sp>
        <p:nvSpPr>
          <p:cNvPr id="156" name="Google Shape;156;p2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dk1"/>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8.png"/><Relationship Id="rId4" Type="http://schemas.openxmlformats.org/officeDocument/2006/relationships/image" Target="../media/image6.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hyperlink" Target="https://justpedagogies.stir.ac.uk/"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9.xml"/><Relationship Id="rId3"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png"/><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image" Target="../media/image21.png"/><Relationship Id="rId5" Type="http://schemas.openxmlformats.org/officeDocument/2006/relationships/image" Target="../media/image15.png"/><Relationship Id="rId6"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5.xml"/><Relationship Id="rId3" Type="http://schemas.openxmlformats.org/officeDocument/2006/relationships/image" Target="../media/image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png"/><Relationship Id="rId4" Type="http://schemas.openxmlformats.org/officeDocument/2006/relationships/image" Target="../media/image1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3.xml"/><Relationship Id="rId3" Type="http://schemas.openxmlformats.org/officeDocument/2006/relationships/image" Target="../media/image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png"/><Relationship Id="rId4" Type="http://schemas.openxmlformats.org/officeDocument/2006/relationships/image" Target="../media/image1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2.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2.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hyperlink" Target="https://justpedagogies.stir.ac.uk/"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 Id="rId3" Type="http://schemas.openxmlformats.org/officeDocument/2006/relationships/image" Target="../media/image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2.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 Id="rId3" Type="http://schemas.openxmlformats.org/officeDocument/2006/relationships/image" Target="../media/image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45.xml"/><Relationship Id="rId3" Type="http://schemas.openxmlformats.org/officeDocument/2006/relationships/hyperlink" Target="https://justpedagogies.stir.ac.uk/" TargetMode="External"/><Relationship Id="rId4" Type="http://schemas.openxmlformats.org/officeDocument/2006/relationships/image" Target="../media/image2.png"/><Relationship Id="rId5" Type="http://schemas.openxmlformats.org/officeDocument/2006/relationships/image" Target="../media/image20.png"/><Relationship Id="rId6"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hyperlink" Target="https://justpedagogies.stir.ac.u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png"/><Relationship Id="rId4" Type="http://schemas.openxmlformats.org/officeDocument/2006/relationships/hyperlink" Target="https://justpedagogies.stir.ac.uk/" TargetMode="External"/><Relationship Id="rId5"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3" name="Shape 213"/>
        <p:cNvGrpSpPr/>
        <p:nvPr/>
      </p:nvGrpSpPr>
      <p:grpSpPr>
        <a:xfrm>
          <a:off x="0" y="0"/>
          <a:ext cx="0" cy="0"/>
          <a:chOff x="0" y="0"/>
          <a:chExt cx="0" cy="0"/>
        </a:xfrm>
      </p:grpSpPr>
      <p:sp>
        <p:nvSpPr>
          <p:cNvPr id="214" name="Google Shape;214;p41"/>
          <p:cNvSpPr txBox="1"/>
          <p:nvPr>
            <p:ph idx="4294967295" type="ctrTitle"/>
          </p:nvPr>
        </p:nvSpPr>
        <p:spPr>
          <a:xfrm>
            <a:off x="504745" y="854915"/>
            <a:ext cx="8134500" cy="11931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chemeClr val="dk2"/>
              </a:buClr>
              <a:buSzPts val="2800"/>
              <a:buFont typeface="Raleway"/>
              <a:buNone/>
            </a:pPr>
            <a:r>
              <a:rPr b="1" i="0" lang="en-GB" sz="2000" u="none" cap="none" strike="noStrike">
                <a:solidFill>
                  <a:schemeClr val="dk2"/>
                </a:solidFill>
                <a:latin typeface="Raleway"/>
                <a:ea typeface="Raleway"/>
                <a:cs typeface="Raleway"/>
                <a:sym typeface="Raleway"/>
              </a:rPr>
              <a:t>Inclusive and social justice-oriented pedagogies in English language classrooms: Insights from Türkiye, Pakistan, and the UK</a:t>
            </a:r>
            <a:br>
              <a:rPr b="1" i="0" lang="en-GB" sz="1000" u="none" cap="none" strike="noStrike">
                <a:solidFill>
                  <a:schemeClr val="dk2"/>
                </a:solidFill>
                <a:latin typeface="Raleway"/>
                <a:ea typeface="Raleway"/>
                <a:cs typeface="Raleway"/>
                <a:sym typeface="Raleway"/>
              </a:rPr>
            </a:br>
            <a:br>
              <a:rPr b="1" i="0" lang="en-GB" sz="2000" u="none" cap="none" strike="noStrike">
                <a:solidFill>
                  <a:schemeClr val="dk2"/>
                </a:solidFill>
                <a:latin typeface="Raleway"/>
                <a:ea typeface="Raleway"/>
                <a:cs typeface="Raleway"/>
                <a:sym typeface="Raleway"/>
              </a:rPr>
            </a:br>
            <a:r>
              <a:rPr b="1" i="0" lang="en-GB" sz="2000" u="none" cap="none" strike="noStrike">
                <a:solidFill>
                  <a:schemeClr val="dk2"/>
                </a:solidFill>
                <a:latin typeface="Raleway"/>
                <a:ea typeface="Raleway"/>
                <a:cs typeface="Raleway"/>
                <a:sym typeface="Raleway"/>
              </a:rPr>
              <a:t>Day 1 Workshop 1</a:t>
            </a:r>
            <a:endParaRPr b="1" i="0" sz="2000" u="none" cap="none" strike="noStrike">
              <a:solidFill>
                <a:schemeClr val="dk2"/>
              </a:solidFill>
              <a:latin typeface="Raleway"/>
              <a:ea typeface="Raleway"/>
              <a:cs typeface="Raleway"/>
              <a:sym typeface="Raleway"/>
            </a:endParaRPr>
          </a:p>
        </p:txBody>
      </p:sp>
      <p:sp>
        <p:nvSpPr>
          <p:cNvPr id="215" name="Google Shape;215;p41"/>
          <p:cNvSpPr txBox="1"/>
          <p:nvPr>
            <p:ph idx="4294967295" type="subTitle"/>
          </p:nvPr>
        </p:nvSpPr>
        <p:spPr>
          <a:xfrm>
            <a:off x="574045" y="2688113"/>
            <a:ext cx="7995900" cy="1258200"/>
          </a:xfrm>
          <a:prstGeom prst="rect">
            <a:avLst/>
          </a:prstGeom>
          <a:noFill/>
          <a:ln>
            <a:noFill/>
          </a:ln>
        </p:spPr>
        <p:txBody>
          <a:bodyPr anchorCtr="0" anchor="t" bIns="91425" lIns="91425" spcFirstLastPara="1" rIns="91425" wrap="square" tIns="91425">
            <a:noAutofit/>
          </a:bodyPr>
          <a:lstStyle/>
          <a:p>
            <a:pPr indent="0" lvl="0" marL="0" marR="0" rtl="0" algn="ctr">
              <a:lnSpc>
                <a:spcPct val="90000"/>
              </a:lnSpc>
              <a:spcBef>
                <a:spcPts val="0"/>
              </a:spcBef>
              <a:spcAft>
                <a:spcPts val="0"/>
              </a:spcAft>
              <a:buClr>
                <a:schemeClr val="accent3"/>
              </a:buClr>
              <a:buSzPts val="1500"/>
              <a:buFont typeface="Arial"/>
              <a:buNone/>
            </a:pPr>
            <a:r>
              <a:rPr b="0" i="0" lang="en-GB" sz="1700" u="none" cap="none" strike="noStrike">
                <a:solidFill>
                  <a:srgbClr val="000000"/>
                </a:solidFill>
                <a:latin typeface="Proxima Nova"/>
                <a:ea typeface="Proxima Nova"/>
                <a:cs typeface="Proxima Nova"/>
                <a:sym typeface="Proxima Nova"/>
              </a:rPr>
              <a:t>Adnan Yilmaz</a:t>
            </a:r>
            <a:endParaRPr/>
          </a:p>
          <a:p>
            <a:pPr indent="0" lvl="0" marL="0" marR="0" rtl="0" algn="ctr">
              <a:lnSpc>
                <a:spcPct val="90000"/>
              </a:lnSpc>
              <a:spcBef>
                <a:spcPts val="0"/>
              </a:spcBef>
              <a:spcAft>
                <a:spcPts val="0"/>
              </a:spcAft>
              <a:buClr>
                <a:schemeClr val="accent3"/>
              </a:buClr>
              <a:buSzPts val="1500"/>
              <a:buFont typeface="Arial"/>
              <a:buNone/>
            </a:pPr>
            <a:r>
              <a:rPr b="0" i="0" lang="en-GB" sz="1700" u="none" cap="none" strike="noStrike">
                <a:solidFill>
                  <a:srgbClr val="000000"/>
                </a:solidFill>
                <a:latin typeface="Proxima Nova"/>
                <a:ea typeface="Proxima Nova"/>
                <a:cs typeface="Proxima Nova"/>
                <a:sym typeface="Proxima Nova"/>
              </a:rPr>
              <a:t>University of Stirling</a:t>
            </a:r>
            <a:endParaRPr b="0" i="0" sz="1800" u="none" cap="none" strike="noStrike">
              <a:solidFill>
                <a:srgbClr val="434343"/>
              </a:solidFill>
              <a:latin typeface="Proxima Nova"/>
              <a:ea typeface="Proxima Nova"/>
              <a:cs typeface="Proxima Nova"/>
              <a:sym typeface="Proxima Nova"/>
            </a:endParaRPr>
          </a:p>
          <a:p>
            <a:pPr indent="0" lvl="0" marL="0" marR="0" rtl="0" algn="ctr">
              <a:lnSpc>
                <a:spcPct val="100000"/>
              </a:lnSpc>
              <a:spcBef>
                <a:spcPts val="0"/>
              </a:spcBef>
              <a:spcAft>
                <a:spcPts val="0"/>
              </a:spcAft>
              <a:buClr>
                <a:schemeClr val="accent1"/>
              </a:buClr>
              <a:buSzPts val="1300"/>
              <a:buFont typeface="Lato"/>
              <a:buNone/>
            </a:pPr>
            <a:r>
              <a:t/>
            </a:r>
            <a:endParaRPr b="0" i="0" sz="1800" u="none" cap="none" strike="noStrike">
              <a:solidFill>
                <a:srgbClr val="434343"/>
              </a:solidFill>
              <a:latin typeface="Proxima Nova"/>
              <a:ea typeface="Proxima Nova"/>
              <a:cs typeface="Proxima Nova"/>
              <a:sym typeface="Proxima Nova"/>
            </a:endParaRPr>
          </a:p>
          <a:p>
            <a:pPr indent="0" lvl="0" marL="0" marR="0" rtl="0" algn="ctr">
              <a:lnSpc>
                <a:spcPct val="100000"/>
              </a:lnSpc>
              <a:spcBef>
                <a:spcPts val="0"/>
              </a:spcBef>
              <a:spcAft>
                <a:spcPts val="0"/>
              </a:spcAft>
              <a:buClr>
                <a:schemeClr val="accent1"/>
              </a:buClr>
              <a:buSzPts val="1300"/>
              <a:buFont typeface="Lato"/>
              <a:buNone/>
            </a:pPr>
            <a:r>
              <a:rPr b="0" i="0" lang="en-GB" sz="1800" u="none" cap="none" strike="noStrike">
                <a:solidFill>
                  <a:srgbClr val="434343"/>
                </a:solidFill>
                <a:latin typeface="Proxima Nova"/>
                <a:ea typeface="Proxima Nova"/>
                <a:cs typeface="Proxima Nova"/>
                <a:sym typeface="Proxima Nova"/>
              </a:rPr>
              <a:t>22-23 February 2025</a:t>
            </a:r>
            <a:endParaRPr b="0" i="0" sz="1800" u="none" cap="none" strike="noStrike">
              <a:solidFill>
                <a:srgbClr val="434343"/>
              </a:solidFill>
              <a:latin typeface="Proxima Nova"/>
              <a:ea typeface="Proxima Nova"/>
              <a:cs typeface="Proxima Nova"/>
              <a:sym typeface="Proxima Nova"/>
            </a:endParaRPr>
          </a:p>
        </p:txBody>
      </p:sp>
      <p:cxnSp>
        <p:nvCxnSpPr>
          <p:cNvPr id="216" name="Google Shape;216;p41"/>
          <p:cNvCxnSpPr/>
          <p:nvPr/>
        </p:nvCxnSpPr>
        <p:spPr>
          <a:xfrm flipH="1" rot="10800000">
            <a:off x="520345" y="2354197"/>
            <a:ext cx="8103300" cy="41100"/>
          </a:xfrm>
          <a:prstGeom prst="straightConnector1">
            <a:avLst/>
          </a:prstGeom>
          <a:noFill/>
          <a:ln cap="flat" cmpd="sng" w="19050">
            <a:solidFill>
              <a:srgbClr val="45818E"/>
            </a:solidFill>
            <a:prstDash val="solid"/>
            <a:round/>
            <a:headEnd len="sm" w="sm" type="none"/>
            <a:tailEnd len="sm" w="sm" type="none"/>
          </a:ln>
        </p:spPr>
      </p:cxnSp>
      <p:pic>
        <p:nvPicPr>
          <p:cNvPr id="217" name="Google Shape;217;p41"/>
          <p:cNvPicPr preferRelativeResize="0"/>
          <p:nvPr/>
        </p:nvPicPr>
        <p:blipFill rotWithShape="1">
          <a:blip r:embed="rId3">
            <a:alphaModFix/>
          </a:blip>
          <a:srcRect b="0" l="0" r="0" t="0"/>
          <a:stretch/>
        </p:blipFill>
        <p:spPr>
          <a:xfrm>
            <a:off x="3821188" y="4434000"/>
            <a:ext cx="1827676" cy="454249"/>
          </a:xfrm>
          <a:prstGeom prst="rect">
            <a:avLst/>
          </a:prstGeom>
          <a:noFill/>
          <a:ln>
            <a:noFill/>
          </a:ln>
        </p:spPr>
      </p:pic>
      <p:cxnSp>
        <p:nvCxnSpPr>
          <p:cNvPr id="218" name="Google Shape;218;p41"/>
          <p:cNvCxnSpPr/>
          <p:nvPr/>
        </p:nvCxnSpPr>
        <p:spPr>
          <a:xfrm flipH="1" rot="10800000">
            <a:off x="520345" y="812447"/>
            <a:ext cx="8103300" cy="41100"/>
          </a:xfrm>
          <a:prstGeom prst="straightConnector1">
            <a:avLst/>
          </a:prstGeom>
          <a:noFill/>
          <a:ln cap="flat" cmpd="sng" w="19050">
            <a:solidFill>
              <a:srgbClr val="45818E"/>
            </a:solidFill>
            <a:prstDash val="solid"/>
            <a:round/>
            <a:headEnd len="sm" w="sm" type="none"/>
            <a:tailEnd len="sm" w="sm" type="none"/>
          </a:ln>
        </p:spPr>
      </p:cxnSp>
      <p:pic>
        <p:nvPicPr>
          <p:cNvPr id="219" name="Google Shape;219;p41" title="Logo.jpeg"/>
          <p:cNvPicPr preferRelativeResize="0"/>
          <p:nvPr/>
        </p:nvPicPr>
        <p:blipFill>
          <a:blip r:embed="rId4">
            <a:alphaModFix/>
          </a:blip>
          <a:stretch>
            <a:fillRect/>
          </a:stretch>
        </p:blipFill>
        <p:spPr>
          <a:xfrm>
            <a:off x="8236599" y="26790"/>
            <a:ext cx="907402" cy="8549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50"/>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Project milestones</a:t>
            </a:r>
            <a:endParaRPr sz="2440"/>
          </a:p>
        </p:txBody>
      </p:sp>
      <p:sp>
        <p:nvSpPr>
          <p:cNvPr id="313" name="Google Shape;313;p50"/>
          <p:cNvSpPr txBox="1"/>
          <p:nvPr>
            <p:ph idx="1" type="body"/>
          </p:nvPr>
        </p:nvSpPr>
        <p:spPr>
          <a:xfrm>
            <a:off x="753900" y="1551700"/>
            <a:ext cx="7792200" cy="3086400"/>
          </a:xfrm>
          <a:prstGeom prst="rect">
            <a:avLst/>
          </a:prstGeom>
          <a:noFill/>
          <a:ln>
            <a:noFill/>
          </a:ln>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An online transnational kick-off meeting (August 2024)</a:t>
            </a:r>
            <a:endParaRPr sz="1800">
              <a:solidFill>
                <a:schemeClr val="dk2"/>
              </a:solidFill>
              <a:latin typeface="Calibri"/>
              <a:ea typeface="Calibri"/>
              <a:cs typeface="Calibri"/>
              <a:sym typeface="Calibri"/>
            </a:endParaRPr>
          </a:p>
          <a:p>
            <a:pPr indent="-342900" lvl="0" marL="457200" rtl="0" algn="l">
              <a:lnSpc>
                <a:spcPct val="150000"/>
              </a:lnSpc>
              <a:spcBef>
                <a:spcPts val="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Pre-workshop data collection (October 2024 - January 2025)</a:t>
            </a:r>
            <a:endParaRPr sz="1800">
              <a:solidFill>
                <a:schemeClr val="dk2"/>
              </a:solidFill>
              <a:latin typeface="Calibri"/>
              <a:ea typeface="Calibri"/>
              <a:cs typeface="Calibri"/>
              <a:sym typeface="Calibri"/>
            </a:endParaRPr>
          </a:p>
          <a:p>
            <a:pPr indent="-342900" lvl="0" marL="457200" rtl="0" algn="l">
              <a:lnSpc>
                <a:spcPct val="150000"/>
              </a:lnSpc>
              <a:spcBef>
                <a:spcPts val="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Online transnational colloquium (December 2024)</a:t>
            </a:r>
            <a:endParaRPr sz="1800">
              <a:solidFill>
                <a:schemeClr val="dk2"/>
              </a:solidFill>
              <a:latin typeface="Calibri"/>
              <a:ea typeface="Calibri"/>
              <a:cs typeface="Calibri"/>
              <a:sym typeface="Calibri"/>
            </a:endParaRPr>
          </a:p>
          <a:p>
            <a:pPr indent="-342900" lvl="0" marL="457200" rtl="0" algn="l">
              <a:lnSpc>
                <a:spcPct val="150000"/>
              </a:lnSpc>
              <a:spcBef>
                <a:spcPts val="0"/>
              </a:spcBef>
              <a:spcAft>
                <a:spcPts val="0"/>
              </a:spcAft>
              <a:buClr>
                <a:schemeClr val="dk2"/>
              </a:buClr>
              <a:buSzPts val="1800"/>
              <a:buFont typeface="Calibri"/>
              <a:buChar char="●"/>
            </a:pPr>
            <a:r>
              <a:rPr b="1" lang="en-GB" sz="1800">
                <a:solidFill>
                  <a:schemeClr val="dk2"/>
                </a:solidFill>
                <a:latin typeface="Calibri"/>
                <a:ea typeface="Calibri"/>
                <a:cs typeface="Calibri"/>
                <a:sym typeface="Calibri"/>
              </a:rPr>
              <a:t>In-person and online workshops (January-February 2025)</a:t>
            </a:r>
            <a:endParaRPr b="1" sz="1800">
              <a:solidFill>
                <a:schemeClr val="dk2"/>
              </a:solidFill>
              <a:latin typeface="Calibri"/>
              <a:ea typeface="Calibri"/>
              <a:cs typeface="Calibri"/>
              <a:sym typeface="Calibri"/>
            </a:endParaRPr>
          </a:p>
          <a:p>
            <a:pPr indent="-342900" lvl="0" marL="457200" rtl="0" algn="l">
              <a:lnSpc>
                <a:spcPct val="150000"/>
              </a:lnSpc>
              <a:spcBef>
                <a:spcPts val="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Post-workshop data collection (March-April 2025)</a:t>
            </a:r>
            <a:endParaRPr sz="1800">
              <a:solidFill>
                <a:schemeClr val="dk2"/>
              </a:solidFill>
              <a:latin typeface="Calibri"/>
              <a:ea typeface="Calibri"/>
              <a:cs typeface="Calibri"/>
              <a:sym typeface="Calibri"/>
            </a:endParaRPr>
          </a:p>
          <a:p>
            <a:pPr indent="-342900" lvl="0" marL="457200" rtl="0" algn="l">
              <a:lnSpc>
                <a:spcPct val="150000"/>
              </a:lnSpc>
              <a:spcBef>
                <a:spcPts val="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Online multiplier event (May 2025)</a:t>
            </a:r>
            <a:endParaRPr sz="1800">
              <a:solidFill>
                <a:schemeClr val="dk2"/>
              </a:solidFill>
              <a:latin typeface="Calibri"/>
              <a:ea typeface="Calibri"/>
              <a:cs typeface="Calibri"/>
              <a:sym typeface="Calibri"/>
            </a:endParaRPr>
          </a:p>
        </p:txBody>
      </p:sp>
      <p:sp>
        <p:nvSpPr>
          <p:cNvPr id="314" name="Google Shape;314;p50"/>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15" name="Google Shape;315;p50"/>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316" name="Google Shape;316;p50"/>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317" name="Google Shape;317;p50"/>
          <p:cNvSpPr txBox="1"/>
          <p:nvPr/>
        </p:nvSpPr>
        <p:spPr>
          <a:xfrm rot="1371">
            <a:off x="729450" y="4486525"/>
            <a:ext cx="45120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1" i="0" lang="en-GB" sz="2200" u="sng" cap="none" strike="noStrike">
                <a:solidFill>
                  <a:schemeClr val="hlink"/>
                </a:solidFill>
                <a:latin typeface="Calibri"/>
                <a:ea typeface="Calibri"/>
                <a:cs typeface="Calibri"/>
                <a:sym typeface="Calibri"/>
                <a:hlinkClick r:id="rId4"/>
              </a:rPr>
              <a:t>https://justpedagogies.stir.ac.uk/</a:t>
            </a:r>
            <a:r>
              <a:rPr b="1" i="0" lang="en-GB" sz="2200" u="none" cap="none" strike="noStrike">
                <a:solidFill>
                  <a:srgbClr val="0000FF"/>
                </a:solidFill>
                <a:latin typeface="Calibri"/>
                <a:ea typeface="Calibri"/>
                <a:cs typeface="Calibri"/>
                <a:sym typeface="Calibri"/>
              </a:rPr>
              <a:t> </a:t>
            </a:r>
            <a:endParaRPr b="1" i="0" sz="2200" u="none" cap="none" strike="noStrike">
              <a:solidFill>
                <a:srgbClr val="0000FF"/>
              </a:solidFill>
              <a:latin typeface="Arial"/>
              <a:ea typeface="Arial"/>
              <a:cs typeface="Arial"/>
              <a:sym typeface="Arial"/>
            </a:endParaRPr>
          </a:p>
        </p:txBody>
      </p:sp>
      <p:sp>
        <p:nvSpPr>
          <p:cNvPr id="318" name="Google Shape;318;p50"/>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51"/>
          <p:cNvPicPr preferRelativeResize="0"/>
          <p:nvPr/>
        </p:nvPicPr>
        <p:blipFill rotWithShape="1">
          <a:blip r:embed="rId3">
            <a:alphaModFix/>
          </a:blip>
          <a:srcRect b="0" l="0" r="0" t="0"/>
          <a:stretch/>
        </p:blipFill>
        <p:spPr>
          <a:xfrm rot="-5400000">
            <a:off x="6340738" y="2331788"/>
            <a:ext cx="5151949" cy="488375"/>
          </a:xfrm>
          <a:prstGeom prst="rect">
            <a:avLst/>
          </a:prstGeom>
          <a:noFill/>
          <a:ln cap="flat" cmpd="sng" w="9525">
            <a:solidFill>
              <a:srgbClr val="45818E"/>
            </a:solidFill>
            <a:prstDash val="solid"/>
            <a:round/>
            <a:headEnd len="sm" w="sm" type="none"/>
            <a:tailEnd len="sm" w="sm" type="none"/>
          </a:ln>
        </p:spPr>
      </p:pic>
      <p:sp>
        <p:nvSpPr>
          <p:cNvPr id="324" name="Google Shape;324;p51"/>
          <p:cNvSpPr txBox="1"/>
          <p:nvPr>
            <p:ph idx="4294967295" type="body"/>
          </p:nvPr>
        </p:nvSpPr>
        <p:spPr>
          <a:xfrm>
            <a:off x="-42050" y="2522275"/>
            <a:ext cx="4218600" cy="563100"/>
          </a:xfrm>
          <a:prstGeom prst="rect">
            <a:avLst/>
          </a:prstGeom>
          <a:noFill/>
          <a:ln>
            <a:noFill/>
          </a:ln>
        </p:spPr>
        <p:txBody>
          <a:bodyPr anchorCtr="0" anchor="t" bIns="34275" lIns="68575" spcFirstLastPara="1" rIns="68575" wrap="square" tIns="34275">
            <a:noAutofit/>
          </a:bodyPr>
          <a:lstStyle/>
          <a:p>
            <a:pPr indent="0" lvl="0" marL="457200" rtl="0" algn="ctr">
              <a:lnSpc>
                <a:spcPct val="115000"/>
              </a:lnSpc>
              <a:spcBef>
                <a:spcPts val="0"/>
              </a:spcBef>
              <a:spcAft>
                <a:spcPts val="0"/>
              </a:spcAft>
              <a:buClr>
                <a:srgbClr val="000000"/>
              </a:buClr>
              <a:buSzPts val="1300"/>
              <a:buFont typeface="Arial"/>
              <a:buNone/>
            </a:pPr>
            <a:r>
              <a:rPr b="1" lang="en-GB" sz="2800">
                <a:solidFill>
                  <a:srgbClr val="AB3034"/>
                </a:solidFill>
                <a:latin typeface="Lato"/>
                <a:ea typeface="Lato"/>
                <a:cs typeface="Lato"/>
                <a:sym typeface="Lato"/>
              </a:rPr>
              <a:t>What is social justice?</a:t>
            </a:r>
            <a:endParaRPr b="1" sz="2800">
              <a:solidFill>
                <a:srgbClr val="AB3034"/>
              </a:solidFill>
              <a:latin typeface="Lato"/>
              <a:ea typeface="Lato"/>
              <a:cs typeface="Lato"/>
              <a:sym typeface="Lato"/>
            </a:endParaRPr>
          </a:p>
          <a:p>
            <a:pPr indent="0" lvl="0" marL="0" rtl="0" algn="r">
              <a:lnSpc>
                <a:spcPct val="115000"/>
              </a:lnSpc>
              <a:spcBef>
                <a:spcPts val="0"/>
              </a:spcBef>
              <a:spcAft>
                <a:spcPts val="0"/>
              </a:spcAft>
              <a:buClr>
                <a:srgbClr val="000000"/>
              </a:buClr>
              <a:buSzPts val="1300"/>
              <a:buFont typeface="Arial"/>
              <a:buNone/>
            </a:pPr>
            <a:r>
              <a:t/>
            </a:r>
            <a:endParaRPr b="1" sz="2800">
              <a:solidFill>
                <a:srgbClr val="AB3034"/>
              </a:solidFill>
              <a:latin typeface="Lato"/>
              <a:ea typeface="Lato"/>
              <a:cs typeface="Lato"/>
              <a:sym typeface="Lato"/>
            </a:endParaRPr>
          </a:p>
        </p:txBody>
      </p:sp>
      <p:cxnSp>
        <p:nvCxnSpPr>
          <p:cNvPr id="325" name="Google Shape;325;p51"/>
          <p:cNvCxnSpPr/>
          <p:nvPr/>
        </p:nvCxnSpPr>
        <p:spPr>
          <a:xfrm>
            <a:off x="4426345" y="1234555"/>
            <a:ext cx="0" cy="2970000"/>
          </a:xfrm>
          <a:prstGeom prst="straightConnector1">
            <a:avLst/>
          </a:prstGeom>
          <a:noFill/>
          <a:ln cap="flat" cmpd="sng" w="38100">
            <a:solidFill>
              <a:srgbClr val="45818E"/>
            </a:solidFill>
            <a:prstDash val="solid"/>
            <a:round/>
            <a:headEnd len="sm" w="sm" type="none"/>
            <a:tailEnd len="sm" w="sm" type="none"/>
          </a:ln>
        </p:spPr>
      </p:cxnSp>
      <p:grpSp>
        <p:nvGrpSpPr>
          <p:cNvPr id="326" name="Google Shape;326;p51"/>
          <p:cNvGrpSpPr/>
          <p:nvPr/>
        </p:nvGrpSpPr>
        <p:grpSpPr>
          <a:xfrm>
            <a:off x="4676154" y="2053326"/>
            <a:ext cx="1723697" cy="1500999"/>
            <a:chOff x="10509857" y="-276047"/>
            <a:chExt cx="2298263" cy="2001332"/>
          </a:xfrm>
        </p:grpSpPr>
        <p:sp>
          <p:nvSpPr>
            <p:cNvPr id="327" name="Google Shape;327;p51"/>
            <p:cNvSpPr/>
            <p:nvPr/>
          </p:nvSpPr>
          <p:spPr>
            <a:xfrm>
              <a:off x="10509857" y="-244515"/>
              <a:ext cx="2154600" cy="1969800"/>
            </a:xfrm>
            <a:prstGeom prst="ellipse">
              <a:avLst/>
            </a:prstGeom>
            <a:solidFill>
              <a:srgbClr val="45818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328" name="Google Shape;328;p51"/>
            <p:cNvSpPr/>
            <p:nvPr/>
          </p:nvSpPr>
          <p:spPr>
            <a:xfrm>
              <a:off x="10649412" y="-276047"/>
              <a:ext cx="1940400" cy="1841400"/>
            </a:xfrm>
            <a:prstGeom prst="ellipse">
              <a:avLst/>
            </a:prstGeom>
            <a:solidFill>
              <a:srgbClr val="E6913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329" name="Google Shape;329;p51"/>
            <p:cNvSpPr/>
            <p:nvPr/>
          </p:nvSpPr>
          <p:spPr>
            <a:xfrm>
              <a:off x="10946920" y="-57709"/>
              <a:ext cx="1861200" cy="1688100"/>
            </a:xfrm>
            <a:prstGeom prst="ellipse">
              <a:avLst/>
            </a:prstGeom>
            <a:solidFill>
              <a:srgbClr val="A61C00">
                <a:alpha val="45098"/>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4900"/>
                <a:buFont typeface="Arial"/>
                <a:buNone/>
              </a:pPr>
              <a:r>
                <a:rPr b="1" i="0" lang="en-GB" sz="4900" u="none" cap="none" strike="noStrike">
                  <a:solidFill>
                    <a:schemeClr val="lt1"/>
                  </a:solidFill>
                  <a:latin typeface="Century Schoolbook"/>
                  <a:ea typeface="Century Schoolbook"/>
                  <a:cs typeface="Century Schoolbook"/>
                  <a:sym typeface="Century Schoolbook"/>
                </a:rPr>
                <a:t>3</a:t>
              </a:r>
              <a:endParaRPr b="1" i="0" sz="4900" u="none" cap="none" strike="noStrike">
                <a:solidFill>
                  <a:schemeClr val="lt1"/>
                </a:solidFill>
                <a:latin typeface="Century Schoolbook"/>
                <a:ea typeface="Century Schoolbook"/>
                <a:cs typeface="Century Schoolbook"/>
                <a:sym typeface="Century Schoolbook"/>
              </a:endParaRPr>
            </a:p>
          </p:txBody>
        </p:sp>
      </p:grpSp>
      <p:sp>
        <p:nvSpPr>
          <p:cNvPr id="330" name="Google Shape;330;p51"/>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4" name="Shape 334"/>
        <p:cNvGrpSpPr/>
        <p:nvPr/>
      </p:nvGrpSpPr>
      <p:grpSpPr>
        <a:xfrm>
          <a:off x="0" y="0"/>
          <a:ext cx="0" cy="0"/>
          <a:chOff x="0" y="0"/>
          <a:chExt cx="0" cy="0"/>
        </a:xfrm>
      </p:grpSpPr>
      <p:sp>
        <p:nvSpPr>
          <p:cNvPr id="335" name="Google Shape;335;p52"/>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Reasons for learning another language</a:t>
            </a:r>
            <a:endParaRPr sz="2440"/>
          </a:p>
        </p:txBody>
      </p:sp>
      <p:sp>
        <p:nvSpPr>
          <p:cNvPr id="336" name="Google Shape;336;p52"/>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37" name="Google Shape;337;p52"/>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338" name="Google Shape;338;p52"/>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339" name="Google Shape;339;p52"/>
          <p:cNvSpPr/>
          <p:nvPr/>
        </p:nvSpPr>
        <p:spPr>
          <a:xfrm>
            <a:off x="3775121" y="1357625"/>
            <a:ext cx="820202" cy="1228113"/>
          </a:xfrm>
          <a:custGeom>
            <a:rect b="b" l="l" r="r" t="t"/>
            <a:pathLst>
              <a:path extrusionOk="0" h="4048" w="3048">
                <a:moveTo>
                  <a:pt x="0" y="537"/>
                </a:moveTo>
                <a:lnTo>
                  <a:pt x="0" y="2523"/>
                </a:lnTo>
                <a:lnTo>
                  <a:pt x="1524" y="4048"/>
                </a:lnTo>
                <a:lnTo>
                  <a:pt x="3048" y="2523"/>
                </a:lnTo>
                <a:lnTo>
                  <a:pt x="3048" y="537"/>
                </a:lnTo>
                <a:lnTo>
                  <a:pt x="3046" y="481"/>
                </a:lnTo>
                <a:lnTo>
                  <a:pt x="3025" y="377"/>
                </a:lnTo>
                <a:lnTo>
                  <a:pt x="2984" y="281"/>
                </a:lnTo>
                <a:lnTo>
                  <a:pt x="2926" y="195"/>
                </a:lnTo>
                <a:lnTo>
                  <a:pt x="2854" y="123"/>
                </a:lnTo>
                <a:lnTo>
                  <a:pt x="2767" y="64"/>
                </a:lnTo>
                <a:lnTo>
                  <a:pt x="2672" y="24"/>
                </a:lnTo>
                <a:lnTo>
                  <a:pt x="2567" y="2"/>
                </a:lnTo>
                <a:lnTo>
                  <a:pt x="2512" y="0"/>
                </a:lnTo>
                <a:lnTo>
                  <a:pt x="537" y="0"/>
                </a:lnTo>
                <a:lnTo>
                  <a:pt x="482" y="2"/>
                </a:lnTo>
                <a:lnTo>
                  <a:pt x="378" y="24"/>
                </a:lnTo>
                <a:lnTo>
                  <a:pt x="281" y="64"/>
                </a:lnTo>
                <a:lnTo>
                  <a:pt x="196" y="123"/>
                </a:lnTo>
                <a:lnTo>
                  <a:pt x="123" y="195"/>
                </a:lnTo>
                <a:lnTo>
                  <a:pt x="64" y="281"/>
                </a:lnTo>
                <a:lnTo>
                  <a:pt x="24" y="377"/>
                </a:lnTo>
                <a:lnTo>
                  <a:pt x="2" y="481"/>
                </a:lnTo>
                <a:lnTo>
                  <a:pt x="0" y="537"/>
                </a:lnTo>
                <a:close/>
              </a:path>
            </a:pathLst>
          </a:custGeom>
          <a:solidFill>
            <a:srgbClr val="1F497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40" name="Google Shape;340;p52"/>
          <p:cNvSpPr/>
          <p:nvPr/>
        </p:nvSpPr>
        <p:spPr>
          <a:xfrm>
            <a:off x="4530746" y="1711981"/>
            <a:ext cx="1048398" cy="1133463"/>
          </a:xfrm>
          <a:custGeom>
            <a:rect b="b" l="l" r="r" t="t"/>
            <a:pathLst>
              <a:path extrusionOk="0" h="3740" w="3895">
                <a:moveTo>
                  <a:pt x="1794" y="118"/>
                </a:moveTo>
                <a:lnTo>
                  <a:pt x="240" y="1356"/>
                </a:lnTo>
                <a:lnTo>
                  <a:pt x="0" y="3498"/>
                </a:lnTo>
                <a:lnTo>
                  <a:pt x="2141" y="3740"/>
                </a:lnTo>
                <a:lnTo>
                  <a:pt x="3693" y="2501"/>
                </a:lnTo>
                <a:lnTo>
                  <a:pt x="3735" y="2466"/>
                </a:lnTo>
                <a:lnTo>
                  <a:pt x="3803" y="2384"/>
                </a:lnTo>
                <a:lnTo>
                  <a:pt x="3854" y="2291"/>
                </a:lnTo>
                <a:lnTo>
                  <a:pt x="3884" y="2193"/>
                </a:lnTo>
                <a:lnTo>
                  <a:pt x="3895" y="2090"/>
                </a:lnTo>
                <a:lnTo>
                  <a:pt x="3887" y="1987"/>
                </a:lnTo>
                <a:lnTo>
                  <a:pt x="3859" y="1887"/>
                </a:lnTo>
                <a:lnTo>
                  <a:pt x="3811" y="1791"/>
                </a:lnTo>
                <a:lnTo>
                  <a:pt x="3778" y="1747"/>
                </a:lnTo>
                <a:lnTo>
                  <a:pt x="3163" y="975"/>
                </a:lnTo>
                <a:lnTo>
                  <a:pt x="2547" y="202"/>
                </a:lnTo>
                <a:lnTo>
                  <a:pt x="2511" y="161"/>
                </a:lnTo>
                <a:lnTo>
                  <a:pt x="2429" y="92"/>
                </a:lnTo>
                <a:lnTo>
                  <a:pt x="2338" y="42"/>
                </a:lnTo>
                <a:lnTo>
                  <a:pt x="2239" y="11"/>
                </a:lnTo>
                <a:lnTo>
                  <a:pt x="2136" y="0"/>
                </a:lnTo>
                <a:lnTo>
                  <a:pt x="2033" y="8"/>
                </a:lnTo>
                <a:lnTo>
                  <a:pt x="1933" y="36"/>
                </a:lnTo>
                <a:lnTo>
                  <a:pt x="1837" y="84"/>
                </a:lnTo>
                <a:lnTo>
                  <a:pt x="1794" y="118"/>
                </a:lnTo>
                <a:close/>
              </a:path>
            </a:pathLst>
          </a:custGeom>
          <a:solidFill>
            <a:srgbClr val="C0504D"/>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41" name="Google Shape;341;p52"/>
          <p:cNvSpPr/>
          <p:nvPr/>
        </p:nvSpPr>
        <p:spPr>
          <a:xfrm>
            <a:off x="4615637" y="2881491"/>
            <a:ext cx="1123741" cy="1052149"/>
          </a:xfrm>
          <a:custGeom>
            <a:rect b="b" l="l" r="r" t="t"/>
            <a:pathLst>
              <a:path extrusionOk="0" h="3427" w="4176">
                <a:moveTo>
                  <a:pt x="3760" y="443"/>
                </a:moveTo>
                <a:lnTo>
                  <a:pt x="1824" y="0"/>
                </a:lnTo>
                <a:lnTo>
                  <a:pt x="0" y="1146"/>
                </a:lnTo>
                <a:lnTo>
                  <a:pt x="1146" y="2972"/>
                </a:lnTo>
                <a:lnTo>
                  <a:pt x="3081" y="3414"/>
                </a:lnTo>
                <a:lnTo>
                  <a:pt x="3135" y="3424"/>
                </a:lnTo>
                <a:lnTo>
                  <a:pt x="3243" y="3427"/>
                </a:lnTo>
                <a:lnTo>
                  <a:pt x="3346" y="3409"/>
                </a:lnTo>
                <a:lnTo>
                  <a:pt x="3442" y="3372"/>
                </a:lnTo>
                <a:lnTo>
                  <a:pt x="3529" y="3316"/>
                </a:lnTo>
                <a:lnTo>
                  <a:pt x="3604" y="3246"/>
                </a:lnTo>
                <a:lnTo>
                  <a:pt x="3666" y="3161"/>
                </a:lnTo>
                <a:lnTo>
                  <a:pt x="3710" y="3064"/>
                </a:lnTo>
                <a:lnTo>
                  <a:pt x="3724" y="3011"/>
                </a:lnTo>
                <a:lnTo>
                  <a:pt x="3943" y="2047"/>
                </a:lnTo>
                <a:lnTo>
                  <a:pt x="4164" y="1085"/>
                </a:lnTo>
                <a:lnTo>
                  <a:pt x="4174" y="1031"/>
                </a:lnTo>
                <a:lnTo>
                  <a:pt x="4176" y="924"/>
                </a:lnTo>
                <a:lnTo>
                  <a:pt x="4158" y="820"/>
                </a:lnTo>
                <a:lnTo>
                  <a:pt x="4121" y="724"/>
                </a:lnTo>
                <a:lnTo>
                  <a:pt x="4066" y="637"/>
                </a:lnTo>
                <a:lnTo>
                  <a:pt x="3995" y="562"/>
                </a:lnTo>
                <a:lnTo>
                  <a:pt x="3911" y="500"/>
                </a:lnTo>
                <a:lnTo>
                  <a:pt x="3813" y="456"/>
                </a:lnTo>
                <a:lnTo>
                  <a:pt x="3760" y="443"/>
                </a:lnTo>
                <a:close/>
              </a:path>
            </a:pathLst>
          </a:custGeom>
          <a:solidFill>
            <a:srgbClr val="6C2B43"/>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42" name="Google Shape;342;p52"/>
          <p:cNvSpPr/>
          <p:nvPr/>
        </p:nvSpPr>
        <p:spPr>
          <a:xfrm rot="277439">
            <a:off x="4113507" y="3575491"/>
            <a:ext cx="1016855" cy="1254125"/>
          </a:xfrm>
          <a:custGeom>
            <a:rect b="b" l="l" r="r" t="t"/>
            <a:pathLst>
              <a:path extrusionOk="0" h="4129" w="3660">
                <a:moveTo>
                  <a:pt x="3606" y="2502"/>
                </a:moveTo>
                <a:lnTo>
                  <a:pt x="2745" y="712"/>
                </a:lnTo>
                <a:lnTo>
                  <a:pt x="711" y="0"/>
                </a:lnTo>
                <a:lnTo>
                  <a:pt x="0" y="2034"/>
                </a:lnTo>
                <a:lnTo>
                  <a:pt x="860" y="3824"/>
                </a:lnTo>
                <a:lnTo>
                  <a:pt x="886" y="3872"/>
                </a:lnTo>
                <a:lnTo>
                  <a:pt x="952" y="3958"/>
                </a:lnTo>
                <a:lnTo>
                  <a:pt x="1029" y="4027"/>
                </a:lnTo>
                <a:lnTo>
                  <a:pt x="1119" y="4079"/>
                </a:lnTo>
                <a:lnTo>
                  <a:pt x="1216" y="4113"/>
                </a:lnTo>
                <a:lnTo>
                  <a:pt x="1318" y="4129"/>
                </a:lnTo>
                <a:lnTo>
                  <a:pt x="1422" y="4123"/>
                </a:lnTo>
                <a:lnTo>
                  <a:pt x="1526" y="4097"/>
                </a:lnTo>
                <a:lnTo>
                  <a:pt x="1576" y="4075"/>
                </a:lnTo>
                <a:lnTo>
                  <a:pt x="2467" y="3646"/>
                </a:lnTo>
                <a:lnTo>
                  <a:pt x="3356" y="3218"/>
                </a:lnTo>
                <a:lnTo>
                  <a:pt x="3405" y="3192"/>
                </a:lnTo>
                <a:lnTo>
                  <a:pt x="3489" y="3127"/>
                </a:lnTo>
                <a:lnTo>
                  <a:pt x="3559" y="3049"/>
                </a:lnTo>
                <a:lnTo>
                  <a:pt x="3611" y="2959"/>
                </a:lnTo>
                <a:lnTo>
                  <a:pt x="3645" y="2863"/>
                </a:lnTo>
                <a:lnTo>
                  <a:pt x="3660" y="2760"/>
                </a:lnTo>
                <a:lnTo>
                  <a:pt x="3655" y="2656"/>
                </a:lnTo>
                <a:lnTo>
                  <a:pt x="3629" y="2552"/>
                </a:lnTo>
                <a:lnTo>
                  <a:pt x="3606" y="2502"/>
                </a:lnTo>
                <a:close/>
              </a:path>
            </a:pathLst>
          </a:custGeom>
          <a:solidFill>
            <a:srgbClr val="8064A2"/>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43" name="Google Shape;343;p52"/>
          <p:cNvSpPr/>
          <p:nvPr/>
        </p:nvSpPr>
        <p:spPr>
          <a:xfrm>
            <a:off x="2792380" y="1713195"/>
            <a:ext cx="1047313" cy="1134674"/>
          </a:xfrm>
          <a:custGeom>
            <a:rect b="b" l="l" r="r" t="t"/>
            <a:pathLst>
              <a:path extrusionOk="0" h="3739" w="3896">
                <a:moveTo>
                  <a:pt x="2103" y="118"/>
                </a:moveTo>
                <a:lnTo>
                  <a:pt x="3655" y="1356"/>
                </a:lnTo>
                <a:lnTo>
                  <a:pt x="3896" y="3499"/>
                </a:lnTo>
                <a:lnTo>
                  <a:pt x="1755" y="3739"/>
                </a:lnTo>
                <a:lnTo>
                  <a:pt x="203" y="2501"/>
                </a:lnTo>
                <a:lnTo>
                  <a:pt x="161" y="2466"/>
                </a:lnTo>
                <a:lnTo>
                  <a:pt x="92" y="2383"/>
                </a:lnTo>
                <a:lnTo>
                  <a:pt x="42" y="2291"/>
                </a:lnTo>
                <a:lnTo>
                  <a:pt x="11" y="2192"/>
                </a:lnTo>
                <a:lnTo>
                  <a:pt x="0" y="2090"/>
                </a:lnTo>
                <a:lnTo>
                  <a:pt x="8" y="1988"/>
                </a:lnTo>
                <a:lnTo>
                  <a:pt x="36" y="1886"/>
                </a:lnTo>
                <a:lnTo>
                  <a:pt x="84" y="1791"/>
                </a:lnTo>
                <a:lnTo>
                  <a:pt x="117" y="1747"/>
                </a:lnTo>
                <a:lnTo>
                  <a:pt x="733" y="975"/>
                </a:lnTo>
                <a:lnTo>
                  <a:pt x="1349" y="203"/>
                </a:lnTo>
                <a:lnTo>
                  <a:pt x="1385" y="161"/>
                </a:lnTo>
                <a:lnTo>
                  <a:pt x="1467" y="92"/>
                </a:lnTo>
                <a:lnTo>
                  <a:pt x="1558" y="43"/>
                </a:lnTo>
                <a:lnTo>
                  <a:pt x="1657" y="11"/>
                </a:lnTo>
                <a:lnTo>
                  <a:pt x="1759" y="0"/>
                </a:lnTo>
                <a:lnTo>
                  <a:pt x="1863" y="8"/>
                </a:lnTo>
                <a:lnTo>
                  <a:pt x="1963" y="36"/>
                </a:lnTo>
                <a:lnTo>
                  <a:pt x="2058" y="85"/>
                </a:lnTo>
                <a:lnTo>
                  <a:pt x="2103" y="118"/>
                </a:lnTo>
                <a:close/>
              </a:path>
            </a:pathLst>
          </a:custGeom>
          <a:solidFill>
            <a:srgbClr val="F7964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1F497D"/>
              </a:solidFill>
              <a:latin typeface="Calibri"/>
              <a:ea typeface="Calibri"/>
              <a:cs typeface="Calibri"/>
              <a:sym typeface="Calibri"/>
            </a:endParaRPr>
          </a:p>
        </p:txBody>
      </p:sp>
      <p:sp>
        <p:nvSpPr>
          <p:cNvPr id="344" name="Google Shape;344;p52"/>
          <p:cNvSpPr/>
          <p:nvPr/>
        </p:nvSpPr>
        <p:spPr>
          <a:xfrm>
            <a:off x="2630922" y="2847860"/>
            <a:ext cx="1123749" cy="964529"/>
          </a:xfrm>
          <a:custGeom>
            <a:rect b="b" l="l" r="r" t="t"/>
            <a:pathLst>
              <a:path extrusionOk="0" h="3427" w="4177">
                <a:moveTo>
                  <a:pt x="417" y="441"/>
                </a:moveTo>
                <a:lnTo>
                  <a:pt x="2353" y="0"/>
                </a:lnTo>
                <a:lnTo>
                  <a:pt x="4177" y="1146"/>
                </a:lnTo>
                <a:lnTo>
                  <a:pt x="3031" y="2971"/>
                </a:lnTo>
                <a:lnTo>
                  <a:pt x="1095" y="3413"/>
                </a:lnTo>
                <a:lnTo>
                  <a:pt x="1041" y="3424"/>
                </a:lnTo>
                <a:lnTo>
                  <a:pt x="934" y="3427"/>
                </a:lnTo>
                <a:lnTo>
                  <a:pt x="831" y="3407"/>
                </a:lnTo>
                <a:lnTo>
                  <a:pt x="734" y="3370"/>
                </a:lnTo>
                <a:lnTo>
                  <a:pt x="648" y="3316"/>
                </a:lnTo>
                <a:lnTo>
                  <a:pt x="572" y="3246"/>
                </a:lnTo>
                <a:lnTo>
                  <a:pt x="511" y="3160"/>
                </a:lnTo>
                <a:lnTo>
                  <a:pt x="467" y="3063"/>
                </a:lnTo>
                <a:lnTo>
                  <a:pt x="452" y="3009"/>
                </a:lnTo>
                <a:lnTo>
                  <a:pt x="233" y="2047"/>
                </a:lnTo>
                <a:lnTo>
                  <a:pt x="13" y="1083"/>
                </a:lnTo>
                <a:lnTo>
                  <a:pt x="3" y="1029"/>
                </a:lnTo>
                <a:lnTo>
                  <a:pt x="0" y="923"/>
                </a:lnTo>
                <a:lnTo>
                  <a:pt x="18" y="820"/>
                </a:lnTo>
                <a:lnTo>
                  <a:pt x="55" y="724"/>
                </a:lnTo>
                <a:lnTo>
                  <a:pt x="111" y="636"/>
                </a:lnTo>
                <a:lnTo>
                  <a:pt x="181" y="561"/>
                </a:lnTo>
                <a:lnTo>
                  <a:pt x="266" y="500"/>
                </a:lnTo>
                <a:lnTo>
                  <a:pt x="363" y="455"/>
                </a:lnTo>
                <a:lnTo>
                  <a:pt x="417" y="441"/>
                </a:lnTo>
                <a:close/>
              </a:path>
            </a:pathLst>
          </a:custGeom>
          <a:solidFill>
            <a:srgbClr val="9BBB59"/>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45" name="Google Shape;345;p52"/>
          <p:cNvSpPr/>
          <p:nvPr/>
        </p:nvSpPr>
        <p:spPr>
          <a:xfrm rot="345912">
            <a:off x="3130813" y="3483069"/>
            <a:ext cx="987028" cy="1251328"/>
          </a:xfrm>
          <a:custGeom>
            <a:rect b="b" l="l" r="r" t="t"/>
            <a:pathLst>
              <a:path extrusionOk="0" h="4128" w="3661">
                <a:moveTo>
                  <a:pt x="54" y="2501"/>
                </a:moveTo>
                <a:lnTo>
                  <a:pt x="915" y="711"/>
                </a:lnTo>
                <a:lnTo>
                  <a:pt x="2950" y="0"/>
                </a:lnTo>
                <a:lnTo>
                  <a:pt x="3661" y="2035"/>
                </a:lnTo>
                <a:lnTo>
                  <a:pt x="2800" y="3824"/>
                </a:lnTo>
                <a:lnTo>
                  <a:pt x="2774" y="3873"/>
                </a:lnTo>
                <a:lnTo>
                  <a:pt x="2710" y="3959"/>
                </a:lnTo>
                <a:lnTo>
                  <a:pt x="2631" y="4027"/>
                </a:lnTo>
                <a:lnTo>
                  <a:pt x="2542" y="4079"/>
                </a:lnTo>
                <a:lnTo>
                  <a:pt x="2445" y="4114"/>
                </a:lnTo>
                <a:lnTo>
                  <a:pt x="2343" y="4128"/>
                </a:lnTo>
                <a:lnTo>
                  <a:pt x="2238" y="4123"/>
                </a:lnTo>
                <a:lnTo>
                  <a:pt x="2135" y="4097"/>
                </a:lnTo>
                <a:lnTo>
                  <a:pt x="2084" y="4074"/>
                </a:lnTo>
                <a:lnTo>
                  <a:pt x="1194" y="3646"/>
                </a:lnTo>
                <a:lnTo>
                  <a:pt x="305" y="3218"/>
                </a:lnTo>
                <a:lnTo>
                  <a:pt x="255" y="3192"/>
                </a:lnTo>
                <a:lnTo>
                  <a:pt x="171" y="3128"/>
                </a:lnTo>
                <a:lnTo>
                  <a:pt x="101" y="3049"/>
                </a:lnTo>
                <a:lnTo>
                  <a:pt x="50" y="2960"/>
                </a:lnTo>
                <a:lnTo>
                  <a:pt x="16" y="2862"/>
                </a:lnTo>
                <a:lnTo>
                  <a:pt x="0" y="2760"/>
                </a:lnTo>
                <a:lnTo>
                  <a:pt x="6" y="2655"/>
                </a:lnTo>
                <a:lnTo>
                  <a:pt x="32" y="2552"/>
                </a:lnTo>
                <a:lnTo>
                  <a:pt x="54" y="2501"/>
                </a:lnTo>
                <a:close/>
              </a:path>
            </a:pathLst>
          </a:custGeom>
          <a:solidFill>
            <a:srgbClr val="4BACC6"/>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46" name="Google Shape;346;p52"/>
          <p:cNvSpPr/>
          <p:nvPr/>
        </p:nvSpPr>
        <p:spPr>
          <a:xfrm>
            <a:off x="4614704" y="2347878"/>
            <a:ext cx="321900" cy="363900"/>
          </a:xfrm>
          <a:prstGeom prst="ellipse">
            <a:avLst/>
          </a:prstGeom>
          <a:solidFill>
            <a:srgbClr val="FFFFFF"/>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02</a:t>
            </a:r>
            <a:endParaRPr b="0" i="0" sz="1400" u="none" cap="none" strike="noStrike">
              <a:solidFill>
                <a:srgbClr val="000000"/>
              </a:solidFill>
              <a:latin typeface="Calibri"/>
              <a:ea typeface="Calibri"/>
              <a:cs typeface="Calibri"/>
              <a:sym typeface="Calibri"/>
            </a:endParaRPr>
          </a:p>
        </p:txBody>
      </p:sp>
      <p:sp>
        <p:nvSpPr>
          <p:cNvPr id="347" name="Google Shape;347;p52"/>
          <p:cNvSpPr/>
          <p:nvPr/>
        </p:nvSpPr>
        <p:spPr>
          <a:xfrm>
            <a:off x="4722630" y="3122882"/>
            <a:ext cx="323100" cy="363900"/>
          </a:xfrm>
          <a:prstGeom prst="ellipse">
            <a:avLst/>
          </a:prstGeom>
          <a:solidFill>
            <a:srgbClr val="FFFFFF"/>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03</a:t>
            </a:r>
            <a:endParaRPr b="0" i="0" sz="1400" u="none" cap="none" strike="noStrike">
              <a:solidFill>
                <a:srgbClr val="000000"/>
              </a:solidFill>
              <a:latin typeface="Calibri"/>
              <a:ea typeface="Calibri"/>
              <a:cs typeface="Calibri"/>
              <a:sym typeface="Calibri"/>
            </a:endParaRPr>
          </a:p>
        </p:txBody>
      </p:sp>
      <p:sp>
        <p:nvSpPr>
          <p:cNvPr id="348" name="Google Shape;348;p52"/>
          <p:cNvSpPr/>
          <p:nvPr/>
        </p:nvSpPr>
        <p:spPr>
          <a:xfrm>
            <a:off x="4240615" y="3630362"/>
            <a:ext cx="321900" cy="363900"/>
          </a:xfrm>
          <a:prstGeom prst="ellipse">
            <a:avLst/>
          </a:prstGeom>
          <a:solidFill>
            <a:srgbClr val="FFFFFF"/>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04</a:t>
            </a:r>
            <a:endParaRPr b="0" i="0" sz="1400" u="none" cap="none" strike="noStrike">
              <a:solidFill>
                <a:srgbClr val="000000"/>
              </a:solidFill>
              <a:latin typeface="Calibri"/>
              <a:ea typeface="Calibri"/>
              <a:cs typeface="Calibri"/>
              <a:sym typeface="Calibri"/>
            </a:endParaRPr>
          </a:p>
        </p:txBody>
      </p:sp>
      <p:sp>
        <p:nvSpPr>
          <p:cNvPr id="349" name="Google Shape;349;p52"/>
          <p:cNvSpPr/>
          <p:nvPr/>
        </p:nvSpPr>
        <p:spPr>
          <a:xfrm>
            <a:off x="3631190" y="3607181"/>
            <a:ext cx="323100" cy="363900"/>
          </a:xfrm>
          <a:prstGeom prst="ellipse">
            <a:avLst/>
          </a:prstGeom>
          <a:solidFill>
            <a:srgbClr val="FFFFFF"/>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05</a:t>
            </a:r>
            <a:endParaRPr b="0" i="0" sz="1400" u="none" cap="none" strike="noStrike">
              <a:solidFill>
                <a:srgbClr val="000000"/>
              </a:solidFill>
              <a:latin typeface="Calibri"/>
              <a:ea typeface="Calibri"/>
              <a:cs typeface="Calibri"/>
              <a:sym typeface="Calibri"/>
            </a:endParaRPr>
          </a:p>
        </p:txBody>
      </p:sp>
      <p:sp>
        <p:nvSpPr>
          <p:cNvPr id="350" name="Google Shape;350;p52"/>
          <p:cNvSpPr/>
          <p:nvPr/>
        </p:nvSpPr>
        <p:spPr>
          <a:xfrm>
            <a:off x="3317936" y="3041092"/>
            <a:ext cx="323100" cy="363900"/>
          </a:xfrm>
          <a:prstGeom prst="ellipse">
            <a:avLst/>
          </a:prstGeom>
          <a:solidFill>
            <a:srgbClr val="FFFFFF"/>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06</a:t>
            </a:r>
            <a:endParaRPr b="0" i="0" sz="1400" u="none" cap="none" strike="noStrike">
              <a:solidFill>
                <a:srgbClr val="000000"/>
              </a:solidFill>
              <a:latin typeface="Calibri"/>
              <a:ea typeface="Calibri"/>
              <a:cs typeface="Calibri"/>
              <a:sym typeface="Calibri"/>
            </a:endParaRPr>
          </a:p>
        </p:txBody>
      </p:sp>
      <p:sp>
        <p:nvSpPr>
          <p:cNvPr id="351" name="Google Shape;351;p52"/>
          <p:cNvSpPr/>
          <p:nvPr/>
        </p:nvSpPr>
        <p:spPr>
          <a:xfrm>
            <a:off x="3434984" y="2347878"/>
            <a:ext cx="321900" cy="363900"/>
          </a:xfrm>
          <a:prstGeom prst="ellipse">
            <a:avLst/>
          </a:prstGeom>
          <a:solidFill>
            <a:srgbClr val="FFFFFF"/>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07</a:t>
            </a:r>
            <a:endParaRPr b="0" i="0" sz="1400" u="none" cap="none" strike="noStrike">
              <a:solidFill>
                <a:srgbClr val="000000"/>
              </a:solidFill>
              <a:latin typeface="Calibri"/>
              <a:ea typeface="Calibri"/>
              <a:cs typeface="Calibri"/>
              <a:sym typeface="Calibri"/>
            </a:endParaRPr>
          </a:p>
        </p:txBody>
      </p:sp>
      <p:sp>
        <p:nvSpPr>
          <p:cNvPr id="352" name="Google Shape;352;p52"/>
          <p:cNvSpPr/>
          <p:nvPr/>
        </p:nvSpPr>
        <p:spPr>
          <a:xfrm>
            <a:off x="4014078" y="2017793"/>
            <a:ext cx="323100" cy="363900"/>
          </a:xfrm>
          <a:prstGeom prst="ellipse">
            <a:avLst/>
          </a:prstGeom>
          <a:solidFill>
            <a:srgbClr val="FFFFFF"/>
          </a:solid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01</a:t>
            </a:r>
            <a:endParaRPr b="0" i="0" sz="1400" u="none" cap="none" strike="noStrike">
              <a:solidFill>
                <a:srgbClr val="000000"/>
              </a:solidFill>
              <a:latin typeface="Calibri"/>
              <a:ea typeface="Calibri"/>
              <a:cs typeface="Calibri"/>
              <a:sym typeface="Calibri"/>
            </a:endParaRPr>
          </a:p>
        </p:txBody>
      </p:sp>
      <p:sp>
        <p:nvSpPr>
          <p:cNvPr id="353" name="Google Shape;353;p52"/>
          <p:cNvSpPr txBox="1"/>
          <p:nvPr/>
        </p:nvSpPr>
        <p:spPr>
          <a:xfrm>
            <a:off x="217103" y="3229250"/>
            <a:ext cx="1991400" cy="307800"/>
          </a:xfrm>
          <a:prstGeom prst="rect">
            <a:avLst/>
          </a:prstGeom>
          <a:noFill/>
          <a:ln>
            <a:noFill/>
          </a:ln>
        </p:spPr>
        <p:txBody>
          <a:bodyPr anchorCtr="0" anchor="b" bIns="45700" lIns="0" spcFirstLastPara="1" rIns="0"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1F497D"/>
                </a:solidFill>
                <a:latin typeface="Calibri"/>
                <a:ea typeface="Calibri"/>
                <a:cs typeface="Calibri"/>
                <a:sym typeface="Calibri"/>
              </a:rPr>
              <a:t>To secure better jobs</a:t>
            </a:r>
            <a:endParaRPr b="0" i="0" sz="1400" u="none" cap="none" strike="noStrike">
              <a:solidFill>
                <a:srgbClr val="000000"/>
              </a:solidFill>
              <a:latin typeface="Calibri"/>
              <a:ea typeface="Calibri"/>
              <a:cs typeface="Calibri"/>
              <a:sym typeface="Calibri"/>
            </a:endParaRPr>
          </a:p>
        </p:txBody>
      </p:sp>
      <p:sp>
        <p:nvSpPr>
          <p:cNvPr id="354" name="Google Shape;354;p52"/>
          <p:cNvSpPr txBox="1"/>
          <p:nvPr/>
        </p:nvSpPr>
        <p:spPr>
          <a:xfrm>
            <a:off x="145225" y="4199121"/>
            <a:ext cx="2217300" cy="307800"/>
          </a:xfrm>
          <a:prstGeom prst="rect">
            <a:avLst/>
          </a:prstGeom>
          <a:noFill/>
          <a:ln>
            <a:noFill/>
          </a:ln>
        </p:spPr>
        <p:txBody>
          <a:bodyPr anchorCtr="0" anchor="b" bIns="45700" lIns="0" spcFirstLastPara="1" rIns="0"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1F497D"/>
                </a:solidFill>
                <a:latin typeface="Calibri"/>
                <a:ea typeface="Calibri"/>
                <a:cs typeface="Calibri"/>
                <a:sym typeface="Calibri"/>
              </a:rPr>
              <a:t>To meet workplace demands</a:t>
            </a:r>
            <a:endParaRPr b="0" i="0" sz="1400" u="none" cap="none" strike="noStrike">
              <a:solidFill>
                <a:srgbClr val="000000"/>
              </a:solidFill>
              <a:latin typeface="Calibri"/>
              <a:ea typeface="Calibri"/>
              <a:cs typeface="Calibri"/>
              <a:sym typeface="Calibri"/>
            </a:endParaRPr>
          </a:p>
        </p:txBody>
      </p:sp>
      <p:sp>
        <p:nvSpPr>
          <p:cNvPr id="355" name="Google Shape;355;p52"/>
          <p:cNvSpPr txBox="1"/>
          <p:nvPr/>
        </p:nvSpPr>
        <p:spPr>
          <a:xfrm>
            <a:off x="366096" y="2012685"/>
            <a:ext cx="1991400" cy="307800"/>
          </a:xfrm>
          <a:prstGeom prst="rect">
            <a:avLst/>
          </a:prstGeom>
          <a:noFill/>
          <a:ln>
            <a:noFill/>
          </a:ln>
        </p:spPr>
        <p:txBody>
          <a:bodyPr anchorCtr="0" anchor="b" bIns="45700" lIns="0" spcFirstLastPara="1" rIns="0" wrap="square" tIns="45700">
            <a:spAutoFit/>
          </a:bodyPr>
          <a:lstStyle/>
          <a:p>
            <a:pPr indent="0" lvl="0" marL="0" marR="0" rtl="0" algn="r">
              <a:lnSpc>
                <a:spcPct val="100000"/>
              </a:lnSpc>
              <a:spcBef>
                <a:spcPts val="0"/>
              </a:spcBef>
              <a:spcAft>
                <a:spcPts val="0"/>
              </a:spcAft>
              <a:buClr>
                <a:srgbClr val="000000"/>
              </a:buClr>
              <a:buSzPts val="1400"/>
              <a:buFont typeface="Arial"/>
              <a:buNone/>
            </a:pPr>
            <a:r>
              <a:rPr b="0" i="0" lang="en-GB" sz="1400" u="none" cap="none" strike="noStrike">
                <a:solidFill>
                  <a:srgbClr val="1F497D"/>
                </a:solidFill>
                <a:latin typeface="Calibri"/>
                <a:ea typeface="Calibri"/>
                <a:cs typeface="Calibri"/>
                <a:sym typeface="Calibri"/>
              </a:rPr>
              <a:t>To gain prestige</a:t>
            </a:r>
            <a:endParaRPr b="0" i="0" sz="1400" u="none" cap="none" strike="noStrike">
              <a:solidFill>
                <a:srgbClr val="1F497D"/>
              </a:solidFill>
              <a:latin typeface="Calibri"/>
              <a:ea typeface="Calibri"/>
              <a:cs typeface="Calibri"/>
              <a:sym typeface="Calibri"/>
            </a:endParaRPr>
          </a:p>
        </p:txBody>
      </p:sp>
      <p:sp>
        <p:nvSpPr>
          <p:cNvPr id="356" name="Google Shape;356;p52"/>
          <p:cNvSpPr txBox="1"/>
          <p:nvPr/>
        </p:nvSpPr>
        <p:spPr>
          <a:xfrm>
            <a:off x="6124425" y="3074777"/>
            <a:ext cx="1991400" cy="523200"/>
          </a:xfrm>
          <a:prstGeom prst="rect">
            <a:avLst/>
          </a:prstGeom>
          <a:noFill/>
          <a:ln>
            <a:noFill/>
          </a:ln>
        </p:spPr>
        <p:txBody>
          <a:bodyPr anchorCtr="0" anchor="b" bIns="45700" lIns="0" spcFirstLastPara="1" rIns="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1F497D"/>
                </a:solidFill>
                <a:latin typeface="Calibri"/>
                <a:ea typeface="Calibri"/>
                <a:cs typeface="Calibri"/>
                <a:sym typeface="Calibri"/>
              </a:rPr>
              <a:t>To develop global and intercultural competence</a:t>
            </a:r>
            <a:endParaRPr b="0" i="0" sz="1400" u="none" cap="none" strike="noStrike">
              <a:solidFill>
                <a:srgbClr val="000000"/>
              </a:solidFill>
              <a:latin typeface="Calibri"/>
              <a:ea typeface="Calibri"/>
              <a:cs typeface="Calibri"/>
              <a:sym typeface="Calibri"/>
            </a:endParaRPr>
          </a:p>
        </p:txBody>
      </p:sp>
      <p:sp>
        <p:nvSpPr>
          <p:cNvPr id="357" name="Google Shape;357;p52"/>
          <p:cNvSpPr txBox="1"/>
          <p:nvPr/>
        </p:nvSpPr>
        <p:spPr>
          <a:xfrm>
            <a:off x="5905675" y="4106875"/>
            <a:ext cx="2751600" cy="523200"/>
          </a:xfrm>
          <a:prstGeom prst="rect">
            <a:avLst/>
          </a:prstGeom>
          <a:noFill/>
          <a:ln>
            <a:noFill/>
          </a:ln>
        </p:spPr>
        <p:txBody>
          <a:bodyPr anchorCtr="0" anchor="b" bIns="45700" lIns="0" spcFirstLastPara="1" rIns="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1F497D"/>
                </a:solidFill>
                <a:latin typeface="Calibri"/>
                <a:ea typeface="Calibri"/>
                <a:cs typeface="Calibri"/>
                <a:sym typeface="Calibri"/>
              </a:rPr>
              <a:t>To interact respectfully and responsively with target communities</a:t>
            </a:r>
            <a:endParaRPr b="0" i="0" sz="1400" u="none" cap="none" strike="noStrike">
              <a:solidFill>
                <a:srgbClr val="000000"/>
              </a:solidFill>
              <a:latin typeface="Calibri"/>
              <a:ea typeface="Calibri"/>
              <a:cs typeface="Calibri"/>
              <a:sym typeface="Calibri"/>
            </a:endParaRPr>
          </a:p>
        </p:txBody>
      </p:sp>
      <p:sp>
        <p:nvSpPr>
          <p:cNvPr id="358" name="Google Shape;358;p52"/>
          <p:cNvSpPr txBox="1"/>
          <p:nvPr/>
        </p:nvSpPr>
        <p:spPr>
          <a:xfrm>
            <a:off x="5943676" y="2146387"/>
            <a:ext cx="1991400" cy="307800"/>
          </a:xfrm>
          <a:prstGeom prst="rect">
            <a:avLst/>
          </a:prstGeom>
          <a:noFill/>
          <a:ln>
            <a:noFill/>
          </a:ln>
        </p:spPr>
        <p:txBody>
          <a:bodyPr anchorCtr="0" anchor="b" bIns="45700" lIns="0" spcFirstLastPara="1" rIns="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1F497D"/>
                </a:solidFill>
                <a:latin typeface="Calibri"/>
                <a:ea typeface="Calibri"/>
                <a:cs typeface="Calibri"/>
                <a:sym typeface="Calibri"/>
              </a:rPr>
              <a:t>To be a proficient speaker</a:t>
            </a:r>
            <a:endParaRPr b="0" i="0" sz="1400" u="none" cap="none" strike="noStrike">
              <a:solidFill>
                <a:srgbClr val="000000"/>
              </a:solidFill>
              <a:latin typeface="Calibri"/>
              <a:ea typeface="Calibri"/>
              <a:cs typeface="Calibri"/>
              <a:sym typeface="Calibri"/>
            </a:endParaRPr>
          </a:p>
        </p:txBody>
      </p:sp>
      <p:sp>
        <p:nvSpPr>
          <p:cNvPr id="359" name="Google Shape;359;p52"/>
          <p:cNvSpPr/>
          <p:nvPr/>
        </p:nvSpPr>
        <p:spPr>
          <a:xfrm rot="3286702">
            <a:off x="4599725" y="2104016"/>
            <a:ext cx="1024204" cy="25237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Proficiency</a:t>
            </a:r>
            <a:endParaRPr b="0" i="0" sz="1400" u="none" cap="none" strike="noStrike">
              <a:solidFill>
                <a:srgbClr val="000000"/>
              </a:solidFill>
              <a:latin typeface="Calibri"/>
              <a:ea typeface="Calibri"/>
              <a:cs typeface="Calibri"/>
              <a:sym typeface="Calibri"/>
            </a:endParaRPr>
          </a:p>
        </p:txBody>
      </p:sp>
      <p:sp>
        <p:nvSpPr>
          <p:cNvPr id="360" name="Google Shape;360;p52"/>
          <p:cNvSpPr/>
          <p:nvPr/>
        </p:nvSpPr>
        <p:spPr>
          <a:xfrm rot="6082326">
            <a:off x="4807168" y="3314361"/>
            <a:ext cx="1192818" cy="24157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FFFFFF"/>
                </a:solidFill>
                <a:latin typeface="Calibri"/>
                <a:ea typeface="Calibri"/>
                <a:cs typeface="Calibri"/>
                <a:sym typeface="Calibri"/>
              </a:rPr>
              <a:t>Competence</a:t>
            </a:r>
            <a:endParaRPr b="0" i="0" sz="1400" u="none" cap="none" strike="noStrike">
              <a:solidFill>
                <a:srgbClr val="000000"/>
              </a:solidFill>
              <a:latin typeface="Calibri"/>
              <a:ea typeface="Calibri"/>
              <a:cs typeface="Calibri"/>
              <a:sym typeface="Calibri"/>
            </a:endParaRPr>
          </a:p>
        </p:txBody>
      </p:sp>
      <p:sp>
        <p:nvSpPr>
          <p:cNvPr id="361" name="Google Shape;361;p52"/>
          <p:cNvSpPr/>
          <p:nvPr/>
        </p:nvSpPr>
        <p:spPr>
          <a:xfrm rot="-1705824">
            <a:off x="4142061" y="4149461"/>
            <a:ext cx="1005690" cy="2654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Interaction</a:t>
            </a:r>
            <a:endParaRPr b="0" i="0" sz="1400" u="none" cap="none" strike="noStrike">
              <a:solidFill>
                <a:srgbClr val="000000"/>
              </a:solidFill>
              <a:latin typeface="Calibri"/>
              <a:ea typeface="Calibri"/>
              <a:cs typeface="Calibri"/>
              <a:sym typeface="Calibri"/>
            </a:endParaRPr>
          </a:p>
        </p:txBody>
      </p:sp>
      <p:sp>
        <p:nvSpPr>
          <p:cNvPr id="362" name="Google Shape;362;p52"/>
          <p:cNvSpPr/>
          <p:nvPr/>
        </p:nvSpPr>
        <p:spPr>
          <a:xfrm rot="1698261">
            <a:off x="3103246" y="4158159"/>
            <a:ext cx="972467" cy="265228"/>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Workplace</a:t>
            </a:r>
            <a:endParaRPr b="0" i="0" sz="1400" u="none" cap="none" strike="noStrike">
              <a:solidFill>
                <a:srgbClr val="000000"/>
              </a:solidFill>
              <a:latin typeface="Calibri"/>
              <a:ea typeface="Calibri"/>
              <a:cs typeface="Calibri"/>
              <a:sym typeface="Calibri"/>
            </a:endParaRPr>
          </a:p>
        </p:txBody>
      </p:sp>
      <p:sp>
        <p:nvSpPr>
          <p:cNvPr id="363" name="Google Shape;363;p52"/>
          <p:cNvSpPr/>
          <p:nvPr/>
        </p:nvSpPr>
        <p:spPr>
          <a:xfrm rot="-863471">
            <a:off x="2693529" y="3177449"/>
            <a:ext cx="610765" cy="26905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FFFFFF"/>
                </a:solidFill>
                <a:latin typeface="Calibri"/>
                <a:ea typeface="Calibri"/>
                <a:cs typeface="Calibri"/>
                <a:sym typeface="Calibri"/>
              </a:rPr>
              <a:t>Jobs</a:t>
            </a:r>
            <a:endParaRPr b="0" i="0" sz="1400" u="none" cap="none" strike="noStrike">
              <a:solidFill>
                <a:srgbClr val="000000"/>
              </a:solidFill>
              <a:latin typeface="Calibri"/>
              <a:ea typeface="Calibri"/>
              <a:cs typeface="Calibri"/>
              <a:sym typeface="Calibri"/>
            </a:endParaRPr>
          </a:p>
        </p:txBody>
      </p:sp>
      <p:sp>
        <p:nvSpPr>
          <p:cNvPr id="364" name="Google Shape;364;p52"/>
          <p:cNvSpPr/>
          <p:nvPr/>
        </p:nvSpPr>
        <p:spPr>
          <a:xfrm rot="-3301344">
            <a:off x="2843483" y="2117551"/>
            <a:ext cx="781326" cy="25242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1F497D"/>
                </a:solidFill>
                <a:latin typeface="Calibri"/>
                <a:ea typeface="Calibri"/>
                <a:cs typeface="Calibri"/>
                <a:sym typeface="Calibri"/>
              </a:rPr>
              <a:t>Prestige</a:t>
            </a:r>
            <a:endParaRPr b="0" i="0" sz="1400" u="none" cap="none" strike="noStrike">
              <a:solidFill>
                <a:srgbClr val="000000"/>
              </a:solidFill>
              <a:latin typeface="Calibri"/>
              <a:ea typeface="Calibri"/>
              <a:cs typeface="Calibri"/>
              <a:sym typeface="Calibri"/>
            </a:endParaRPr>
          </a:p>
        </p:txBody>
      </p:sp>
      <p:sp>
        <p:nvSpPr>
          <p:cNvPr id="365" name="Google Shape;365;p52"/>
          <p:cNvSpPr/>
          <p:nvPr/>
        </p:nvSpPr>
        <p:spPr>
          <a:xfrm>
            <a:off x="2430510" y="4230028"/>
            <a:ext cx="63300" cy="221100"/>
          </a:xfrm>
          <a:prstGeom prst="rect">
            <a:avLst/>
          </a:prstGeom>
          <a:solidFill>
            <a:srgbClr val="4BACC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66" name="Google Shape;366;p52"/>
          <p:cNvSpPr/>
          <p:nvPr/>
        </p:nvSpPr>
        <p:spPr>
          <a:xfrm>
            <a:off x="2278110" y="3229250"/>
            <a:ext cx="63300" cy="221100"/>
          </a:xfrm>
          <a:prstGeom prst="rect">
            <a:avLst/>
          </a:prstGeom>
          <a:solidFill>
            <a:srgbClr val="9BBB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67" name="Google Shape;367;p52"/>
          <p:cNvSpPr/>
          <p:nvPr/>
        </p:nvSpPr>
        <p:spPr>
          <a:xfrm>
            <a:off x="2430510" y="2017793"/>
            <a:ext cx="63300" cy="221100"/>
          </a:xfrm>
          <a:prstGeom prst="rect">
            <a:avLst/>
          </a:prstGeom>
          <a:solidFill>
            <a:srgbClr val="F7964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68" name="Google Shape;368;p52"/>
          <p:cNvSpPr/>
          <p:nvPr/>
        </p:nvSpPr>
        <p:spPr>
          <a:xfrm>
            <a:off x="5764724" y="4370207"/>
            <a:ext cx="68400" cy="221100"/>
          </a:xfrm>
          <a:prstGeom prst="rect">
            <a:avLst/>
          </a:prstGeom>
          <a:solidFill>
            <a:srgbClr val="8064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69" name="Google Shape;369;p52"/>
          <p:cNvSpPr/>
          <p:nvPr/>
        </p:nvSpPr>
        <p:spPr>
          <a:xfrm>
            <a:off x="5843473" y="2189748"/>
            <a:ext cx="63300" cy="221100"/>
          </a:xfrm>
          <a:prstGeom prst="rect">
            <a:avLst/>
          </a:prstGeom>
          <a:solidFill>
            <a:srgbClr val="C0504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70" name="Google Shape;370;p52"/>
          <p:cNvSpPr/>
          <p:nvPr/>
        </p:nvSpPr>
        <p:spPr>
          <a:xfrm>
            <a:off x="6016173" y="3297954"/>
            <a:ext cx="63300" cy="221100"/>
          </a:xfrm>
          <a:prstGeom prst="rect">
            <a:avLst/>
          </a:prstGeom>
          <a:solidFill>
            <a:srgbClr val="6C2B4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71" name="Google Shape;371;p52"/>
          <p:cNvSpPr/>
          <p:nvPr/>
        </p:nvSpPr>
        <p:spPr>
          <a:xfrm>
            <a:off x="3500219" y="1472609"/>
            <a:ext cx="1345500" cy="354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rPr b="1" i="0" lang="en-GB" sz="1400" u="none" cap="none" strike="noStrike">
                <a:solidFill>
                  <a:srgbClr val="FFFFFF"/>
                </a:solidFill>
                <a:latin typeface="Calibri"/>
                <a:ea typeface="Calibri"/>
                <a:cs typeface="Calibri"/>
                <a:sym typeface="Calibri"/>
              </a:rPr>
              <a:t>Education</a:t>
            </a:r>
            <a:endParaRPr b="0" i="0" sz="1400" u="none" cap="none" strike="noStrike">
              <a:solidFill>
                <a:srgbClr val="000000"/>
              </a:solidFill>
              <a:latin typeface="Calibri"/>
              <a:ea typeface="Calibri"/>
              <a:cs typeface="Calibri"/>
              <a:sym typeface="Calibri"/>
            </a:endParaRPr>
          </a:p>
        </p:txBody>
      </p:sp>
      <p:sp>
        <p:nvSpPr>
          <p:cNvPr id="372" name="Google Shape;372;p52"/>
          <p:cNvSpPr txBox="1"/>
          <p:nvPr/>
        </p:nvSpPr>
        <p:spPr>
          <a:xfrm>
            <a:off x="5653839" y="1293300"/>
            <a:ext cx="2850900" cy="307800"/>
          </a:xfrm>
          <a:prstGeom prst="rect">
            <a:avLst/>
          </a:prstGeom>
          <a:noFill/>
          <a:ln>
            <a:noFill/>
          </a:ln>
        </p:spPr>
        <p:txBody>
          <a:bodyPr anchorCtr="0" anchor="b" bIns="45700" lIns="0" spcFirstLastPara="1" rIns="0"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none" cap="none" strike="noStrike">
                <a:solidFill>
                  <a:srgbClr val="1F497D"/>
                </a:solidFill>
                <a:latin typeface="Calibri"/>
                <a:ea typeface="Calibri"/>
                <a:cs typeface="Calibri"/>
                <a:sym typeface="Calibri"/>
              </a:rPr>
              <a:t>To acquire educational excellence</a:t>
            </a:r>
            <a:endParaRPr b="0" i="0" sz="1400" u="none" cap="none" strike="noStrike">
              <a:solidFill>
                <a:srgbClr val="000000"/>
              </a:solidFill>
              <a:latin typeface="Calibri"/>
              <a:ea typeface="Calibri"/>
              <a:cs typeface="Calibri"/>
              <a:sym typeface="Calibri"/>
            </a:endParaRPr>
          </a:p>
        </p:txBody>
      </p:sp>
      <p:sp>
        <p:nvSpPr>
          <p:cNvPr id="373" name="Google Shape;373;p52"/>
          <p:cNvSpPr/>
          <p:nvPr/>
        </p:nvSpPr>
        <p:spPr>
          <a:xfrm>
            <a:off x="5501448" y="1336648"/>
            <a:ext cx="63300" cy="221100"/>
          </a:xfrm>
          <a:prstGeom prst="rect">
            <a:avLst/>
          </a:prstGeom>
          <a:solidFill>
            <a:srgbClr val="1F497D"/>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1F497D"/>
              </a:solidFill>
              <a:latin typeface="Calibri"/>
              <a:ea typeface="Calibri"/>
              <a:cs typeface="Calibri"/>
              <a:sym typeface="Calibri"/>
            </a:endParaRPr>
          </a:p>
        </p:txBody>
      </p:sp>
      <p:sp>
        <p:nvSpPr>
          <p:cNvPr id="374" name="Google Shape;374;p52"/>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3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4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5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3"/>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4"/>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8"/>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6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1"/>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2"/>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37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53"/>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Language teacher education</a:t>
            </a:r>
            <a:endParaRPr sz="2440"/>
          </a:p>
        </p:txBody>
      </p:sp>
      <p:sp>
        <p:nvSpPr>
          <p:cNvPr id="380" name="Google Shape;380;p53"/>
          <p:cNvSpPr txBox="1"/>
          <p:nvPr>
            <p:ph idx="1" type="body"/>
          </p:nvPr>
        </p:nvSpPr>
        <p:spPr>
          <a:xfrm>
            <a:off x="753900" y="1551700"/>
            <a:ext cx="5611500" cy="30864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rgbClr val="002060"/>
              </a:buClr>
              <a:buSzPts val="2000"/>
              <a:buFont typeface="Arial"/>
              <a:buNone/>
            </a:pPr>
            <a:r>
              <a:rPr b="1" lang="en-GB" sz="1900">
                <a:solidFill>
                  <a:schemeClr val="dk2"/>
                </a:solidFill>
                <a:latin typeface="Calibri"/>
                <a:ea typeface="Calibri"/>
                <a:cs typeface="Calibri"/>
                <a:sym typeface="Calibri"/>
              </a:rPr>
              <a:t>Based on the aforementioned reasons for learning another language: </a:t>
            </a:r>
            <a:endParaRPr sz="1900">
              <a:solidFill>
                <a:schemeClr val="dk2"/>
              </a:solidFill>
              <a:latin typeface="Calibri"/>
              <a:ea typeface="Calibri"/>
              <a:cs typeface="Calibri"/>
              <a:sym typeface="Calibri"/>
            </a:endParaRPr>
          </a:p>
          <a:p>
            <a:pPr indent="-228600" lvl="0" marL="228600" rtl="0" algn="l">
              <a:lnSpc>
                <a:spcPct val="90000"/>
              </a:lnSpc>
              <a:spcBef>
                <a:spcPts val="1800"/>
              </a:spcBef>
              <a:spcAft>
                <a:spcPts val="0"/>
              </a:spcAft>
              <a:buClr>
                <a:schemeClr val="dk2"/>
              </a:buClr>
              <a:buSzPts val="2100"/>
              <a:buFont typeface="Calibri"/>
              <a:buChar char="●"/>
            </a:pPr>
            <a:r>
              <a:rPr lang="en-GB" sz="1900">
                <a:solidFill>
                  <a:schemeClr val="dk2"/>
                </a:solidFill>
                <a:latin typeface="Calibri"/>
                <a:ea typeface="Calibri"/>
                <a:cs typeface="Calibri"/>
                <a:sym typeface="Calibri"/>
              </a:rPr>
              <a:t>there is a high demand for teachers to effectively support English language learners, despite limited consensus on best practices in educational literature.</a:t>
            </a:r>
            <a:endParaRPr sz="1900">
              <a:solidFill>
                <a:schemeClr val="dk2"/>
              </a:solidFill>
              <a:latin typeface="Calibri"/>
              <a:ea typeface="Calibri"/>
              <a:cs typeface="Calibri"/>
              <a:sym typeface="Calibri"/>
            </a:endParaRPr>
          </a:p>
          <a:p>
            <a:pPr indent="-228600" lvl="0" marL="228600" rtl="0" algn="l">
              <a:lnSpc>
                <a:spcPct val="90000"/>
              </a:lnSpc>
              <a:spcBef>
                <a:spcPts val="1800"/>
              </a:spcBef>
              <a:spcAft>
                <a:spcPts val="0"/>
              </a:spcAft>
              <a:buClr>
                <a:schemeClr val="dk2"/>
              </a:buClr>
              <a:buSzPts val="2100"/>
              <a:buFont typeface="Calibri"/>
              <a:buChar char="●"/>
            </a:pPr>
            <a:r>
              <a:rPr lang="en-GB" sz="1900">
                <a:solidFill>
                  <a:schemeClr val="dk2"/>
                </a:solidFill>
                <a:latin typeface="Calibri"/>
                <a:ea typeface="Calibri"/>
                <a:cs typeface="Calibri"/>
                <a:sym typeface="Calibri"/>
              </a:rPr>
              <a:t>almost all teachers across all regions and disciplines must be equipped to educate students from diverse linguistic and cultural backgrounds.</a:t>
            </a:r>
            <a:endParaRPr sz="1900">
              <a:solidFill>
                <a:schemeClr val="dk2"/>
              </a:solidFill>
              <a:latin typeface="Calibri"/>
              <a:ea typeface="Calibri"/>
              <a:cs typeface="Calibri"/>
              <a:sym typeface="Calibri"/>
            </a:endParaRPr>
          </a:p>
        </p:txBody>
      </p:sp>
      <p:sp>
        <p:nvSpPr>
          <p:cNvPr id="381" name="Google Shape;381;p53"/>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82" name="Google Shape;382;p53"/>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383" name="Google Shape;383;p53"/>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384" name="Google Shape;384;p53"/>
          <p:cNvPicPr preferRelativeResize="0"/>
          <p:nvPr/>
        </p:nvPicPr>
        <p:blipFill rotWithShape="1">
          <a:blip r:embed="rId4">
            <a:alphaModFix/>
          </a:blip>
          <a:srcRect b="0" l="0" r="0" t="0"/>
          <a:stretch/>
        </p:blipFill>
        <p:spPr>
          <a:xfrm>
            <a:off x="6709577" y="1780016"/>
            <a:ext cx="1753175" cy="2629775"/>
          </a:xfrm>
          <a:prstGeom prst="rect">
            <a:avLst/>
          </a:prstGeom>
          <a:noFill/>
          <a:ln>
            <a:noFill/>
          </a:ln>
        </p:spPr>
      </p:pic>
      <p:sp>
        <p:nvSpPr>
          <p:cNvPr id="385" name="Google Shape;385;p53"/>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9" name="Shape 389"/>
        <p:cNvGrpSpPr/>
        <p:nvPr/>
      </p:nvGrpSpPr>
      <p:grpSpPr>
        <a:xfrm>
          <a:off x="0" y="0"/>
          <a:ext cx="0" cy="0"/>
          <a:chOff x="0" y="0"/>
          <a:chExt cx="0" cy="0"/>
        </a:xfrm>
      </p:grpSpPr>
      <p:sp>
        <p:nvSpPr>
          <p:cNvPr id="390" name="Google Shape;390;p54"/>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Problems in language teacher education</a:t>
            </a:r>
            <a:endParaRPr sz="2440"/>
          </a:p>
        </p:txBody>
      </p:sp>
      <p:sp>
        <p:nvSpPr>
          <p:cNvPr id="391" name="Google Shape;391;p54"/>
          <p:cNvSpPr txBox="1"/>
          <p:nvPr>
            <p:ph idx="1" type="body"/>
          </p:nvPr>
        </p:nvSpPr>
        <p:spPr>
          <a:xfrm>
            <a:off x="753900" y="1331450"/>
            <a:ext cx="6164400" cy="3306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b="1" lang="en-GB" sz="1600">
                <a:solidFill>
                  <a:srgbClr val="000000"/>
                </a:solidFill>
                <a:latin typeface="Calibri"/>
                <a:ea typeface="Calibri"/>
                <a:cs typeface="Calibri"/>
                <a:sym typeface="Calibri"/>
              </a:rPr>
              <a:t>Often newly qualified teachers of English</a:t>
            </a:r>
            <a:r>
              <a:rPr b="1" lang="en-GB" sz="1600">
                <a:solidFill>
                  <a:srgbClr val="FF0000"/>
                </a:solidFill>
                <a:latin typeface="Calibri"/>
                <a:ea typeface="Calibri"/>
                <a:cs typeface="Calibri"/>
                <a:sym typeface="Calibri"/>
              </a:rPr>
              <a:t> </a:t>
            </a:r>
            <a:r>
              <a:rPr lang="en-GB" sz="1600">
                <a:solidFill>
                  <a:schemeClr val="dk2"/>
                </a:solidFill>
                <a:latin typeface="Calibri"/>
                <a:ea typeface="Calibri"/>
                <a:cs typeface="Calibri"/>
                <a:sym typeface="Calibri"/>
              </a:rPr>
              <a:t>may </a:t>
            </a:r>
            <a:r>
              <a:rPr lang="en-GB" sz="1600">
                <a:solidFill>
                  <a:srgbClr val="FF0000"/>
                </a:solidFill>
                <a:latin typeface="Calibri"/>
                <a:ea typeface="Calibri"/>
                <a:cs typeface="Calibri"/>
                <a:sym typeface="Calibri"/>
              </a:rPr>
              <a:t>demonstrate sensitivity to individual learners' abilities and weaknesses </a:t>
            </a:r>
            <a:r>
              <a:rPr lang="en-GB" sz="1600">
                <a:solidFill>
                  <a:schemeClr val="dk2"/>
                </a:solidFill>
                <a:latin typeface="Calibri"/>
                <a:ea typeface="Calibri"/>
                <a:cs typeface="Calibri"/>
                <a:sym typeface="Calibri"/>
              </a:rPr>
              <a:t>and organize learning activities that expose learners to simulated acquisition-rich situations. They are keen to organize drama, debate, writing and other activities and offer genuine feedback on performance. </a:t>
            </a:r>
            <a:r>
              <a:rPr b="1" lang="en-GB" sz="1600">
                <a:solidFill>
                  <a:srgbClr val="000000"/>
                </a:solidFill>
                <a:latin typeface="Calibri"/>
                <a:ea typeface="Calibri"/>
                <a:cs typeface="Calibri"/>
                <a:sym typeface="Calibri"/>
              </a:rPr>
              <a:t>But as they gain experience and make sense of their work environment,</a:t>
            </a:r>
            <a:r>
              <a:rPr lang="en-GB" sz="1600">
                <a:solidFill>
                  <a:srgbClr val="000000"/>
                </a:solidFill>
                <a:latin typeface="Calibri"/>
                <a:ea typeface="Calibri"/>
                <a:cs typeface="Calibri"/>
                <a:sym typeface="Calibri"/>
              </a:rPr>
              <a:t> </a:t>
            </a:r>
            <a:r>
              <a:rPr lang="en-GB" sz="1600">
                <a:solidFill>
                  <a:schemeClr val="dk2"/>
                </a:solidFill>
                <a:latin typeface="Calibri"/>
                <a:ea typeface="Calibri"/>
                <a:cs typeface="Calibri"/>
                <a:sym typeface="Calibri"/>
              </a:rPr>
              <a:t>they soon </a:t>
            </a:r>
            <a:r>
              <a:rPr lang="en-GB" sz="1600">
                <a:solidFill>
                  <a:srgbClr val="FF0000"/>
                </a:solidFill>
                <a:latin typeface="Calibri"/>
                <a:ea typeface="Calibri"/>
                <a:cs typeface="Calibri"/>
                <a:sym typeface="Calibri"/>
              </a:rPr>
              <a:t>lose confidence </a:t>
            </a:r>
            <a:r>
              <a:rPr lang="en-GB" sz="1600">
                <a:solidFill>
                  <a:schemeClr val="dk2"/>
                </a:solidFill>
                <a:latin typeface="Calibri"/>
                <a:ea typeface="Calibri"/>
                <a:cs typeface="Calibri"/>
                <a:sym typeface="Calibri"/>
              </a:rPr>
              <a:t>in their own efforts when they cannot determine </a:t>
            </a:r>
            <a:r>
              <a:rPr lang="en-GB" sz="1600">
                <a:solidFill>
                  <a:srgbClr val="FF0000"/>
                </a:solidFill>
                <a:latin typeface="Calibri"/>
                <a:ea typeface="Calibri"/>
                <a:cs typeface="Calibri"/>
                <a:sym typeface="Calibri"/>
              </a:rPr>
              <a:t>how to meet the specific learning needs. And this is especially because the system demands good grades from everyone and does not cater to individuals.</a:t>
            </a:r>
            <a:r>
              <a:rPr lang="en-GB" sz="1600">
                <a:solidFill>
                  <a:srgbClr val="C00000"/>
                </a:solidFill>
                <a:latin typeface="Calibri"/>
                <a:ea typeface="Calibri"/>
                <a:cs typeface="Calibri"/>
                <a:sym typeface="Calibri"/>
              </a:rPr>
              <a:t> </a:t>
            </a:r>
            <a:r>
              <a:rPr lang="en-GB" sz="1600">
                <a:solidFill>
                  <a:schemeClr val="dk2"/>
                </a:solidFill>
                <a:latin typeface="Calibri"/>
                <a:ea typeface="Calibri"/>
                <a:cs typeface="Calibri"/>
                <a:sym typeface="Calibri"/>
              </a:rPr>
              <a:t>The teachers resort to the routines prescribed by the examination syllabus, anxious to identify with their immediate social groups in the schools that evaluate them. They feed students on the discrete grammar of English, composition writing in the form of creative writing and reading comprehension without much care for the functional approach.  (Kyeyune, 2011, p. 91 in Hawkins, 2011)</a:t>
            </a:r>
            <a:endParaRPr sz="1600">
              <a:solidFill>
                <a:schemeClr val="dk2"/>
              </a:solidFill>
              <a:latin typeface="Calibri"/>
              <a:ea typeface="Calibri"/>
              <a:cs typeface="Calibri"/>
              <a:sym typeface="Calibri"/>
            </a:endParaRPr>
          </a:p>
        </p:txBody>
      </p:sp>
      <p:sp>
        <p:nvSpPr>
          <p:cNvPr id="392" name="Google Shape;392;p54"/>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93" name="Google Shape;393;p54"/>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394" name="Google Shape;394;p54"/>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395" name="Google Shape;395;p54"/>
          <p:cNvPicPr preferRelativeResize="0"/>
          <p:nvPr/>
        </p:nvPicPr>
        <p:blipFill rotWithShape="1">
          <a:blip r:embed="rId4">
            <a:alphaModFix/>
          </a:blip>
          <a:srcRect b="0" l="882" r="0" t="2391"/>
          <a:stretch/>
        </p:blipFill>
        <p:spPr>
          <a:xfrm rot="-3030201">
            <a:off x="6660368" y="2294336"/>
            <a:ext cx="1878189" cy="1233104"/>
          </a:xfrm>
          <a:prstGeom prst="rect">
            <a:avLst/>
          </a:prstGeom>
          <a:noFill/>
          <a:ln>
            <a:noFill/>
          </a:ln>
        </p:spPr>
      </p:pic>
      <p:sp>
        <p:nvSpPr>
          <p:cNvPr id="396" name="Google Shape;396;p54"/>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0" name="Shape 400"/>
        <p:cNvGrpSpPr/>
        <p:nvPr/>
      </p:nvGrpSpPr>
      <p:grpSpPr>
        <a:xfrm>
          <a:off x="0" y="0"/>
          <a:ext cx="0" cy="0"/>
          <a:chOff x="0" y="0"/>
          <a:chExt cx="0" cy="0"/>
        </a:xfrm>
      </p:grpSpPr>
      <p:sp>
        <p:nvSpPr>
          <p:cNvPr id="401" name="Google Shape;401;p55"/>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Defining ‘social justice’</a:t>
            </a:r>
            <a:endParaRPr sz="2440"/>
          </a:p>
        </p:txBody>
      </p:sp>
      <p:sp>
        <p:nvSpPr>
          <p:cNvPr id="402" name="Google Shape;402;p55"/>
          <p:cNvSpPr txBox="1"/>
          <p:nvPr>
            <p:ph idx="1" type="body"/>
          </p:nvPr>
        </p:nvSpPr>
        <p:spPr>
          <a:xfrm>
            <a:off x="753900" y="1551700"/>
            <a:ext cx="7792200" cy="1020000"/>
          </a:xfrm>
          <a:prstGeom prst="rect">
            <a:avLst/>
          </a:prstGeom>
          <a:noFill/>
          <a:ln>
            <a:noFill/>
          </a:ln>
        </p:spPr>
        <p:txBody>
          <a:bodyPr anchorCtr="0" anchor="t" bIns="91425" lIns="91425" spcFirstLastPara="1" rIns="91425" wrap="square" tIns="91425">
            <a:noAutofit/>
          </a:bodyPr>
          <a:lstStyle/>
          <a:p>
            <a:pPr indent="0" lvl="3" marL="15875" rtl="0" algn="ctr">
              <a:lnSpc>
                <a:spcPct val="100000"/>
              </a:lnSpc>
              <a:spcBef>
                <a:spcPts val="0"/>
              </a:spcBef>
              <a:spcAft>
                <a:spcPts val="0"/>
              </a:spcAft>
              <a:buSzPts val="1100"/>
              <a:buNone/>
            </a:pPr>
            <a:r>
              <a:rPr b="1" lang="en-GB" sz="2400">
                <a:solidFill>
                  <a:srgbClr val="181F0B"/>
                </a:solidFill>
                <a:latin typeface="Calibri"/>
                <a:ea typeface="Calibri"/>
                <a:cs typeface="Calibri"/>
                <a:sym typeface="Calibri"/>
              </a:rPr>
              <a:t>Q1-</a:t>
            </a:r>
            <a:r>
              <a:rPr lang="en-GB" sz="2400">
                <a:solidFill>
                  <a:srgbClr val="181F0B"/>
                </a:solidFill>
                <a:latin typeface="Calibri"/>
                <a:ea typeface="Calibri"/>
                <a:cs typeface="Calibri"/>
                <a:sym typeface="Calibri"/>
              </a:rPr>
              <a:t> What keywords do you think of when you hear the phrase ‘social justice’?</a:t>
            </a:r>
            <a:endParaRPr sz="2400">
              <a:solidFill>
                <a:schemeClr val="dk2"/>
              </a:solidFill>
              <a:latin typeface="Calibri"/>
              <a:ea typeface="Calibri"/>
              <a:cs typeface="Calibri"/>
              <a:sym typeface="Calibri"/>
            </a:endParaRPr>
          </a:p>
        </p:txBody>
      </p:sp>
      <p:sp>
        <p:nvSpPr>
          <p:cNvPr id="403" name="Google Shape;403;p55"/>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4" name="Google Shape;404;p55"/>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405" name="Google Shape;405;p55"/>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406" name="Google Shape;406;p55"/>
          <p:cNvPicPr preferRelativeResize="0"/>
          <p:nvPr/>
        </p:nvPicPr>
        <p:blipFill rotWithShape="1">
          <a:blip r:embed="rId4">
            <a:alphaModFix/>
          </a:blip>
          <a:srcRect b="0" l="0" r="0" t="0"/>
          <a:stretch/>
        </p:blipFill>
        <p:spPr>
          <a:xfrm>
            <a:off x="4758364" y="2667100"/>
            <a:ext cx="3556785" cy="2275324"/>
          </a:xfrm>
          <a:prstGeom prst="rect">
            <a:avLst/>
          </a:prstGeom>
          <a:noFill/>
          <a:ln>
            <a:noFill/>
          </a:ln>
        </p:spPr>
      </p:pic>
      <p:sp>
        <p:nvSpPr>
          <p:cNvPr id="407" name="Google Shape;407;p55"/>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
        <p:nvSpPr>
          <p:cNvPr id="408" name="Google Shape;408;p55"/>
          <p:cNvSpPr txBox="1"/>
          <p:nvPr/>
        </p:nvSpPr>
        <p:spPr>
          <a:xfrm>
            <a:off x="1023924" y="3058253"/>
            <a:ext cx="3014676"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GB" sz="1800" u="none" cap="none" strike="noStrike">
                <a:solidFill>
                  <a:srgbClr val="000000"/>
                </a:solidFill>
                <a:latin typeface="Arial"/>
                <a:ea typeface="Arial"/>
                <a:cs typeface="Arial"/>
                <a:sym typeface="Arial"/>
              </a:rPr>
              <a:t>Insert the Mentimeter QR code to elicit responses.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sp>
        <p:nvSpPr>
          <p:cNvPr id="413" name="Google Shape;413;p56"/>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Defining “social justice”</a:t>
            </a:r>
            <a:endParaRPr sz="2440"/>
          </a:p>
        </p:txBody>
      </p:sp>
      <p:sp>
        <p:nvSpPr>
          <p:cNvPr id="414" name="Google Shape;414;p56"/>
          <p:cNvSpPr txBox="1"/>
          <p:nvPr>
            <p:ph idx="1" type="body"/>
          </p:nvPr>
        </p:nvSpPr>
        <p:spPr>
          <a:xfrm>
            <a:off x="753900" y="1761625"/>
            <a:ext cx="5073900" cy="2876400"/>
          </a:xfrm>
          <a:prstGeom prst="rect">
            <a:avLst/>
          </a:prstGeom>
          <a:noFill/>
          <a:ln>
            <a:noFill/>
          </a:ln>
        </p:spPr>
        <p:txBody>
          <a:bodyPr anchorCtr="0" anchor="t" bIns="91425" lIns="91425" spcFirstLastPara="1" rIns="91425" wrap="square" tIns="91425">
            <a:noAutofit/>
          </a:bodyPr>
          <a:lstStyle/>
          <a:p>
            <a:pPr indent="0" lvl="3" marL="15875" rtl="0" algn="l">
              <a:lnSpc>
                <a:spcPct val="100000"/>
              </a:lnSpc>
              <a:spcBef>
                <a:spcPts val="0"/>
              </a:spcBef>
              <a:spcAft>
                <a:spcPts val="0"/>
              </a:spcAft>
              <a:buSzPts val="1100"/>
              <a:buNone/>
            </a:pPr>
            <a:r>
              <a:rPr lang="en-GB" sz="2000">
                <a:solidFill>
                  <a:srgbClr val="181F0B"/>
                </a:solidFill>
                <a:latin typeface="Calibri"/>
                <a:ea typeface="Calibri"/>
                <a:cs typeface="Calibri"/>
                <a:sym typeface="Calibri"/>
              </a:rPr>
              <a:t>“a philosophy, an approach, and actions that embody treating all people with </a:t>
            </a:r>
            <a:r>
              <a:rPr b="1" lang="en-GB" sz="2000">
                <a:solidFill>
                  <a:srgbClr val="006938"/>
                </a:solidFill>
                <a:latin typeface="Calibri"/>
                <a:ea typeface="Calibri"/>
                <a:cs typeface="Calibri"/>
                <a:sym typeface="Calibri"/>
              </a:rPr>
              <a:t>fairness, respect, dignity, and generosity</a:t>
            </a:r>
            <a:r>
              <a:rPr lang="en-GB" sz="2000">
                <a:solidFill>
                  <a:srgbClr val="181F0B"/>
                </a:solidFill>
                <a:latin typeface="Calibri"/>
                <a:ea typeface="Calibri"/>
                <a:cs typeface="Calibri"/>
                <a:sym typeface="Calibri"/>
              </a:rPr>
              <a:t>” </a:t>
            </a:r>
            <a:r>
              <a:rPr lang="en-GB" sz="2000">
                <a:solidFill>
                  <a:srgbClr val="746E64"/>
                </a:solidFill>
                <a:latin typeface="Calibri"/>
                <a:ea typeface="Calibri"/>
                <a:cs typeface="Calibri"/>
                <a:sym typeface="Calibri"/>
              </a:rPr>
              <a:t>(</a:t>
            </a:r>
            <a:r>
              <a:rPr lang="en-GB" sz="2000">
                <a:solidFill>
                  <a:srgbClr val="181F0B"/>
                </a:solidFill>
                <a:latin typeface="Calibri"/>
                <a:ea typeface="Calibri"/>
                <a:cs typeface="Calibri"/>
                <a:sym typeface="Calibri"/>
              </a:rPr>
              <a:t>Nieto, 2010, p. 46)</a:t>
            </a:r>
            <a:endParaRPr sz="2000">
              <a:solidFill>
                <a:srgbClr val="181F0B"/>
              </a:solidFill>
              <a:latin typeface="Calibri"/>
              <a:ea typeface="Calibri"/>
              <a:cs typeface="Calibri"/>
              <a:sym typeface="Calibri"/>
            </a:endParaRPr>
          </a:p>
          <a:p>
            <a:pPr indent="0" lvl="3" marL="15875" rtl="0" algn="l">
              <a:lnSpc>
                <a:spcPct val="100000"/>
              </a:lnSpc>
              <a:spcBef>
                <a:spcPts val="0"/>
              </a:spcBef>
              <a:spcAft>
                <a:spcPts val="0"/>
              </a:spcAft>
              <a:buSzPts val="1100"/>
              <a:buNone/>
            </a:pPr>
            <a:r>
              <a:t/>
            </a:r>
            <a:endParaRPr sz="2000">
              <a:solidFill>
                <a:srgbClr val="181F0B"/>
              </a:solidFill>
              <a:latin typeface="Calibri"/>
              <a:ea typeface="Calibri"/>
              <a:cs typeface="Calibri"/>
              <a:sym typeface="Calibri"/>
            </a:endParaRPr>
          </a:p>
          <a:p>
            <a:pPr indent="0" lvl="0" marL="0" rtl="0" algn="l">
              <a:lnSpc>
                <a:spcPct val="90000"/>
              </a:lnSpc>
              <a:spcBef>
                <a:spcPts val="1800"/>
              </a:spcBef>
              <a:spcAft>
                <a:spcPts val="0"/>
              </a:spcAft>
              <a:buSzPts val="1300"/>
              <a:buNone/>
            </a:pPr>
            <a:r>
              <a:rPr lang="en-GB" sz="2000">
                <a:solidFill>
                  <a:schemeClr val="dk2"/>
                </a:solidFill>
                <a:latin typeface="Calibri"/>
                <a:ea typeface="Calibri"/>
                <a:cs typeface="Calibri"/>
                <a:sym typeface="Calibri"/>
              </a:rPr>
              <a:t>“a </a:t>
            </a:r>
            <a:r>
              <a:rPr b="1" lang="en-GB" sz="2000">
                <a:solidFill>
                  <a:srgbClr val="006938"/>
                </a:solidFill>
                <a:latin typeface="Calibri"/>
                <a:ea typeface="Calibri"/>
                <a:cs typeface="Calibri"/>
                <a:sym typeface="Calibri"/>
              </a:rPr>
              <a:t>commitment to equity and equality</a:t>
            </a:r>
            <a:r>
              <a:rPr lang="en-GB" sz="2000">
                <a:solidFill>
                  <a:srgbClr val="FF0000"/>
                </a:solidFill>
                <a:latin typeface="Calibri"/>
                <a:ea typeface="Calibri"/>
                <a:cs typeface="Calibri"/>
                <a:sym typeface="Calibri"/>
              </a:rPr>
              <a:t> </a:t>
            </a:r>
            <a:r>
              <a:rPr lang="en-GB" sz="2000">
                <a:solidFill>
                  <a:schemeClr val="dk2"/>
                </a:solidFill>
                <a:latin typeface="Calibri"/>
                <a:ea typeface="Calibri"/>
                <a:cs typeface="Calibri"/>
                <a:sym typeface="Calibri"/>
              </a:rPr>
              <a:t>for all people in society” (Garmon, 2004, p. 206)</a:t>
            </a:r>
            <a:endParaRPr sz="2000">
              <a:solidFill>
                <a:srgbClr val="181F0B"/>
              </a:solidFill>
              <a:latin typeface="Calibri"/>
              <a:ea typeface="Calibri"/>
              <a:cs typeface="Calibri"/>
              <a:sym typeface="Calibri"/>
            </a:endParaRPr>
          </a:p>
          <a:p>
            <a:pPr indent="0" lvl="0" marL="0" rtl="0" algn="l">
              <a:lnSpc>
                <a:spcPct val="150000"/>
              </a:lnSpc>
              <a:spcBef>
                <a:spcPts val="0"/>
              </a:spcBef>
              <a:spcAft>
                <a:spcPts val="0"/>
              </a:spcAft>
              <a:buSzPts val="1300"/>
              <a:buNone/>
            </a:pPr>
            <a:r>
              <a:t/>
            </a:r>
            <a:endParaRPr sz="2000">
              <a:solidFill>
                <a:schemeClr val="dk2"/>
              </a:solidFill>
              <a:latin typeface="Calibri"/>
              <a:ea typeface="Calibri"/>
              <a:cs typeface="Calibri"/>
              <a:sym typeface="Calibri"/>
            </a:endParaRPr>
          </a:p>
        </p:txBody>
      </p:sp>
      <p:sp>
        <p:nvSpPr>
          <p:cNvPr id="415" name="Google Shape;415;p56"/>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16" name="Google Shape;416;p56"/>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417" name="Google Shape;417;p56"/>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418" name="Google Shape;418;p56"/>
          <p:cNvPicPr preferRelativeResize="0"/>
          <p:nvPr/>
        </p:nvPicPr>
        <p:blipFill rotWithShape="1">
          <a:blip r:embed="rId4">
            <a:alphaModFix/>
          </a:blip>
          <a:srcRect b="0" l="0" r="0" t="0"/>
          <a:stretch/>
        </p:blipFill>
        <p:spPr>
          <a:xfrm rot="925490">
            <a:off x="5809855" y="2120161"/>
            <a:ext cx="2153525" cy="2159325"/>
          </a:xfrm>
          <a:prstGeom prst="rect">
            <a:avLst/>
          </a:prstGeom>
          <a:noFill/>
          <a:ln>
            <a:noFill/>
          </a:ln>
        </p:spPr>
      </p:pic>
      <p:sp>
        <p:nvSpPr>
          <p:cNvPr id="419" name="Google Shape;419;p56"/>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sp>
        <p:nvSpPr>
          <p:cNvPr id="424" name="Google Shape;424;p57"/>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Defining “social justice”</a:t>
            </a:r>
            <a:endParaRPr sz="2440"/>
          </a:p>
        </p:txBody>
      </p:sp>
      <p:sp>
        <p:nvSpPr>
          <p:cNvPr id="425" name="Google Shape;425;p57"/>
          <p:cNvSpPr txBox="1"/>
          <p:nvPr>
            <p:ph idx="1" type="body"/>
          </p:nvPr>
        </p:nvSpPr>
        <p:spPr>
          <a:xfrm>
            <a:off x="753900" y="1495925"/>
            <a:ext cx="4930500" cy="3142200"/>
          </a:xfrm>
          <a:prstGeom prst="rect">
            <a:avLst/>
          </a:prstGeom>
          <a:noFill/>
          <a:ln>
            <a:noFill/>
          </a:ln>
        </p:spPr>
        <p:txBody>
          <a:bodyPr anchorCtr="0" anchor="t" bIns="91425" lIns="91425" spcFirstLastPara="1" rIns="91425" wrap="square" tIns="91425">
            <a:noAutofit/>
          </a:bodyPr>
          <a:lstStyle/>
          <a:p>
            <a:pPr indent="0" lvl="0" marL="0" rtl="0" algn="l">
              <a:lnSpc>
                <a:spcPct val="90000"/>
              </a:lnSpc>
              <a:spcBef>
                <a:spcPts val="0"/>
              </a:spcBef>
              <a:spcAft>
                <a:spcPts val="0"/>
              </a:spcAft>
              <a:buClr>
                <a:schemeClr val="dk2"/>
              </a:buClr>
              <a:buSzPts val="2000"/>
              <a:buFont typeface="Arial"/>
              <a:buNone/>
            </a:pPr>
            <a:r>
              <a:rPr lang="en-GB" sz="2000">
                <a:solidFill>
                  <a:schemeClr val="dk2"/>
                </a:solidFill>
                <a:latin typeface="Calibri"/>
                <a:ea typeface="Calibri"/>
                <a:cs typeface="Calibri"/>
                <a:sym typeface="Calibri"/>
              </a:rPr>
              <a:t>“social justice is an </a:t>
            </a:r>
            <a:r>
              <a:rPr b="1" lang="en-GB" sz="2000">
                <a:solidFill>
                  <a:schemeClr val="dk2"/>
                </a:solidFill>
                <a:latin typeface="Calibri"/>
                <a:ea typeface="Calibri"/>
                <a:cs typeface="Calibri"/>
                <a:sym typeface="Calibri"/>
              </a:rPr>
              <a:t>individual, collective, and institutional</a:t>
            </a:r>
            <a:r>
              <a:rPr lang="en-GB" sz="2000">
                <a:solidFill>
                  <a:schemeClr val="dk2"/>
                </a:solidFill>
                <a:latin typeface="Calibri"/>
                <a:ea typeface="Calibri"/>
                <a:cs typeface="Calibri"/>
                <a:sym typeface="Calibri"/>
              </a:rPr>
              <a:t> </a:t>
            </a:r>
            <a:r>
              <a:rPr b="1" lang="en-GB" sz="2000">
                <a:solidFill>
                  <a:schemeClr val="dk2"/>
                </a:solidFill>
                <a:latin typeface="Calibri"/>
                <a:ea typeface="Calibri"/>
                <a:cs typeface="Calibri"/>
                <a:sym typeface="Calibri"/>
              </a:rPr>
              <a:t>journey</a:t>
            </a:r>
            <a:r>
              <a:rPr lang="en-GB" sz="2000">
                <a:solidFill>
                  <a:schemeClr val="dk2"/>
                </a:solidFill>
                <a:latin typeface="Calibri"/>
                <a:ea typeface="Calibri"/>
                <a:cs typeface="Calibri"/>
                <a:sym typeface="Calibri"/>
              </a:rPr>
              <a:t> that involves </a:t>
            </a:r>
            <a:r>
              <a:rPr lang="en-GB" sz="2000">
                <a:solidFill>
                  <a:srgbClr val="E36C09"/>
                </a:solidFill>
                <a:latin typeface="Calibri"/>
                <a:ea typeface="Calibri"/>
                <a:cs typeface="Calibri"/>
                <a:sym typeface="Calibri"/>
              </a:rPr>
              <a:t>self-identity awareness</a:t>
            </a:r>
            <a:r>
              <a:rPr lang="en-GB" sz="2000">
                <a:solidFill>
                  <a:schemeClr val="dk2"/>
                </a:solidFill>
                <a:latin typeface="Calibri"/>
                <a:ea typeface="Calibri"/>
                <a:cs typeface="Calibri"/>
                <a:sym typeface="Calibri"/>
              </a:rPr>
              <a:t>, learning </a:t>
            </a:r>
            <a:r>
              <a:rPr lang="en-GB" sz="2000">
                <a:solidFill>
                  <a:srgbClr val="FF0000"/>
                </a:solidFill>
                <a:latin typeface="Calibri"/>
                <a:ea typeface="Calibri"/>
                <a:cs typeface="Calibri"/>
                <a:sym typeface="Calibri"/>
              </a:rPr>
              <a:t>with</a:t>
            </a:r>
            <a:r>
              <a:rPr lang="en-GB" sz="2000">
                <a:solidFill>
                  <a:schemeClr val="dk2"/>
                </a:solidFill>
                <a:latin typeface="Calibri"/>
                <a:ea typeface="Calibri"/>
                <a:cs typeface="Calibri"/>
                <a:sym typeface="Calibri"/>
              </a:rPr>
              <a:t> students, developing meaningful relationships, developing multilingual/multicultural knowledge, challenging racism and other biases, </a:t>
            </a:r>
            <a:r>
              <a:rPr lang="en-GB" sz="2000">
                <a:solidFill>
                  <a:srgbClr val="E36C09"/>
                </a:solidFill>
                <a:latin typeface="Calibri"/>
                <a:ea typeface="Calibri"/>
                <a:cs typeface="Calibri"/>
                <a:sym typeface="Calibri"/>
              </a:rPr>
              <a:t>having a critical stance</a:t>
            </a:r>
            <a:r>
              <a:rPr lang="en-GB" sz="2000">
                <a:solidFill>
                  <a:schemeClr val="dk2"/>
                </a:solidFill>
                <a:latin typeface="Calibri"/>
                <a:ea typeface="Calibri"/>
                <a:cs typeface="Calibri"/>
                <a:sym typeface="Calibri"/>
              </a:rPr>
              <a:t>, and working with a community of critical friends” (Nieto, 2000, p. 5; cited in Grant &amp; Agosto, 2008, p. 187)</a:t>
            </a:r>
            <a:endParaRPr sz="2000">
              <a:solidFill>
                <a:schemeClr val="dk2"/>
              </a:solidFill>
              <a:latin typeface="Calibri"/>
              <a:ea typeface="Calibri"/>
              <a:cs typeface="Calibri"/>
              <a:sym typeface="Calibri"/>
            </a:endParaRPr>
          </a:p>
          <a:p>
            <a:pPr indent="-101600" lvl="0" marL="228600" rtl="0" algn="l">
              <a:lnSpc>
                <a:spcPct val="90000"/>
              </a:lnSpc>
              <a:spcBef>
                <a:spcPts val="1800"/>
              </a:spcBef>
              <a:spcAft>
                <a:spcPts val="0"/>
              </a:spcAft>
              <a:buClr>
                <a:schemeClr val="dk1"/>
              </a:buClr>
              <a:buSzPts val="2000"/>
              <a:buFont typeface="Arial"/>
              <a:buNone/>
            </a:pPr>
            <a:r>
              <a:t/>
            </a:r>
            <a:endParaRPr sz="2000">
              <a:solidFill>
                <a:schemeClr val="dk2"/>
              </a:solidFill>
              <a:latin typeface="Calibri"/>
              <a:ea typeface="Calibri"/>
              <a:cs typeface="Calibri"/>
              <a:sym typeface="Calibri"/>
            </a:endParaRPr>
          </a:p>
          <a:p>
            <a:pPr indent="0" lvl="0" marL="0" rtl="0" algn="l">
              <a:lnSpc>
                <a:spcPct val="150000"/>
              </a:lnSpc>
              <a:spcBef>
                <a:spcPts val="0"/>
              </a:spcBef>
              <a:spcAft>
                <a:spcPts val="0"/>
              </a:spcAft>
              <a:buSzPts val="1300"/>
              <a:buNone/>
            </a:pPr>
            <a:r>
              <a:t/>
            </a:r>
            <a:endParaRPr sz="2000">
              <a:solidFill>
                <a:srgbClr val="181F0B"/>
              </a:solidFill>
              <a:latin typeface="Calibri"/>
              <a:ea typeface="Calibri"/>
              <a:cs typeface="Calibri"/>
              <a:sym typeface="Calibri"/>
            </a:endParaRPr>
          </a:p>
        </p:txBody>
      </p:sp>
      <p:sp>
        <p:nvSpPr>
          <p:cNvPr id="426" name="Google Shape;426;p57"/>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27" name="Google Shape;427;p57"/>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428" name="Google Shape;428;p57"/>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429" name="Google Shape;429;p57"/>
          <p:cNvPicPr preferRelativeResize="0"/>
          <p:nvPr/>
        </p:nvPicPr>
        <p:blipFill rotWithShape="1">
          <a:blip r:embed="rId4">
            <a:alphaModFix/>
          </a:blip>
          <a:srcRect b="8313" l="2353" r="2657" t="4349"/>
          <a:stretch/>
        </p:blipFill>
        <p:spPr>
          <a:xfrm rot="1313335">
            <a:off x="5495566" y="2046787"/>
            <a:ext cx="2830168" cy="1590100"/>
          </a:xfrm>
          <a:prstGeom prst="rect">
            <a:avLst/>
          </a:prstGeom>
          <a:noFill/>
          <a:ln>
            <a:noFill/>
          </a:ln>
        </p:spPr>
      </p:pic>
      <p:sp>
        <p:nvSpPr>
          <p:cNvPr id="430" name="Google Shape;430;p57"/>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58"/>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Why???</a:t>
            </a:r>
            <a:endParaRPr sz="2440"/>
          </a:p>
        </p:txBody>
      </p:sp>
      <p:sp>
        <p:nvSpPr>
          <p:cNvPr id="436" name="Google Shape;436;p58"/>
          <p:cNvSpPr txBox="1"/>
          <p:nvPr>
            <p:ph idx="1" type="body"/>
          </p:nvPr>
        </p:nvSpPr>
        <p:spPr>
          <a:xfrm>
            <a:off x="753900" y="1761625"/>
            <a:ext cx="7470300" cy="2876400"/>
          </a:xfrm>
          <a:prstGeom prst="rect">
            <a:avLst/>
          </a:prstGeom>
          <a:noFill/>
          <a:ln>
            <a:noFill/>
          </a:ln>
        </p:spPr>
        <p:txBody>
          <a:bodyPr anchorCtr="0" anchor="t" bIns="91425" lIns="91425" spcFirstLastPara="1" rIns="91425" wrap="square" tIns="91425">
            <a:noAutofit/>
          </a:bodyPr>
          <a:lstStyle/>
          <a:p>
            <a:pPr indent="0" lvl="0" marL="0" rtl="0" algn="ctr">
              <a:lnSpc>
                <a:spcPct val="90000"/>
              </a:lnSpc>
              <a:spcBef>
                <a:spcPts val="0"/>
              </a:spcBef>
              <a:spcAft>
                <a:spcPts val="0"/>
              </a:spcAft>
              <a:buClr>
                <a:schemeClr val="dk1"/>
              </a:buClr>
              <a:buSzPts val="3200"/>
              <a:buFont typeface="Arial"/>
              <a:buNone/>
            </a:pPr>
            <a:r>
              <a:rPr lang="en-GB" sz="2000">
                <a:solidFill>
                  <a:srgbClr val="181F0B"/>
                </a:solidFill>
                <a:latin typeface="Calibri"/>
                <a:ea typeface="Calibri"/>
                <a:cs typeface="Calibri"/>
                <a:sym typeface="Calibri"/>
              </a:rPr>
              <a:t>Why do we talk about social justice in relation to education/language teaching? </a:t>
            </a:r>
            <a:endParaRPr sz="2000">
              <a:solidFill>
                <a:srgbClr val="181F0B"/>
              </a:solidFill>
              <a:latin typeface="Calibri"/>
              <a:ea typeface="Calibri"/>
              <a:cs typeface="Calibri"/>
              <a:sym typeface="Calibri"/>
            </a:endParaRPr>
          </a:p>
          <a:p>
            <a:pPr indent="0" lvl="0" marL="0" rtl="0" algn="l">
              <a:lnSpc>
                <a:spcPct val="90000"/>
              </a:lnSpc>
              <a:spcBef>
                <a:spcPts val="1800"/>
              </a:spcBef>
              <a:spcAft>
                <a:spcPts val="0"/>
              </a:spcAft>
              <a:buClr>
                <a:schemeClr val="dk1"/>
              </a:buClr>
              <a:buSzPts val="3200"/>
              <a:buFont typeface="Arial"/>
              <a:buNone/>
            </a:pPr>
            <a:r>
              <a:t/>
            </a:r>
            <a:endParaRPr sz="2000">
              <a:solidFill>
                <a:srgbClr val="181F0B"/>
              </a:solidFill>
              <a:latin typeface="Calibri"/>
              <a:ea typeface="Calibri"/>
              <a:cs typeface="Calibri"/>
              <a:sym typeface="Calibri"/>
            </a:endParaRPr>
          </a:p>
          <a:p>
            <a:pPr indent="0" lvl="0" marL="0" rtl="0" algn="ctr">
              <a:lnSpc>
                <a:spcPct val="90000"/>
              </a:lnSpc>
              <a:spcBef>
                <a:spcPts val="1800"/>
              </a:spcBef>
              <a:spcAft>
                <a:spcPts val="0"/>
              </a:spcAft>
              <a:buClr>
                <a:schemeClr val="dk1"/>
              </a:buClr>
              <a:buSzPts val="3200"/>
              <a:buFont typeface="Arial"/>
              <a:buNone/>
            </a:pPr>
            <a:r>
              <a:rPr b="1" lang="en-GB" sz="2000">
                <a:solidFill>
                  <a:srgbClr val="181F0B"/>
                </a:solidFill>
                <a:latin typeface="Calibri"/>
                <a:ea typeface="Calibri"/>
                <a:cs typeface="Calibri"/>
                <a:sym typeface="Calibri"/>
              </a:rPr>
              <a:t>“Why should I talk about social justice in my classes?”</a:t>
            </a:r>
            <a:endParaRPr sz="2000">
              <a:solidFill>
                <a:srgbClr val="181F0B"/>
              </a:solidFill>
              <a:latin typeface="Calibri"/>
              <a:ea typeface="Calibri"/>
              <a:cs typeface="Calibri"/>
              <a:sym typeface="Calibri"/>
            </a:endParaRPr>
          </a:p>
          <a:p>
            <a:pPr indent="0" lvl="0" marL="0" rtl="0" algn="ctr">
              <a:lnSpc>
                <a:spcPct val="90000"/>
              </a:lnSpc>
              <a:spcBef>
                <a:spcPts val="1800"/>
              </a:spcBef>
              <a:spcAft>
                <a:spcPts val="0"/>
              </a:spcAft>
              <a:buClr>
                <a:schemeClr val="dk1"/>
              </a:buClr>
              <a:buSzPts val="3200"/>
              <a:buFont typeface="Arial"/>
              <a:buNone/>
            </a:pPr>
            <a:r>
              <a:t/>
            </a:r>
            <a:endParaRPr b="1" sz="2000">
              <a:solidFill>
                <a:srgbClr val="181F0B"/>
              </a:solidFill>
              <a:latin typeface="Calibri"/>
              <a:ea typeface="Calibri"/>
              <a:cs typeface="Calibri"/>
              <a:sym typeface="Calibri"/>
            </a:endParaRPr>
          </a:p>
          <a:p>
            <a:pPr indent="0" lvl="0" marL="0" rtl="0" algn="ctr">
              <a:lnSpc>
                <a:spcPct val="90000"/>
              </a:lnSpc>
              <a:spcBef>
                <a:spcPts val="1800"/>
              </a:spcBef>
              <a:spcAft>
                <a:spcPts val="0"/>
              </a:spcAft>
              <a:buClr>
                <a:schemeClr val="dk1"/>
              </a:buClr>
              <a:buSzPts val="3200"/>
              <a:buFont typeface="Arial"/>
              <a:buNone/>
            </a:pPr>
            <a:r>
              <a:rPr b="1" lang="en-GB" sz="2000">
                <a:solidFill>
                  <a:srgbClr val="181F0B"/>
                </a:solidFill>
                <a:latin typeface="Calibri"/>
                <a:ea typeface="Calibri"/>
                <a:cs typeface="Calibri"/>
                <a:sym typeface="Calibri"/>
              </a:rPr>
              <a:t>Why am I in this project?</a:t>
            </a:r>
            <a:endParaRPr sz="2000">
              <a:solidFill>
                <a:srgbClr val="181F0B"/>
              </a:solidFill>
              <a:latin typeface="Calibri"/>
              <a:ea typeface="Calibri"/>
              <a:cs typeface="Calibri"/>
              <a:sym typeface="Calibri"/>
            </a:endParaRPr>
          </a:p>
          <a:p>
            <a:pPr indent="0" lvl="0" marL="0" rtl="0" algn="l">
              <a:lnSpc>
                <a:spcPct val="150000"/>
              </a:lnSpc>
              <a:spcBef>
                <a:spcPts val="0"/>
              </a:spcBef>
              <a:spcAft>
                <a:spcPts val="0"/>
              </a:spcAft>
              <a:buSzPts val="1300"/>
              <a:buNone/>
            </a:pPr>
            <a:r>
              <a:t/>
            </a:r>
            <a:endParaRPr sz="2000">
              <a:solidFill>
                <a:srgbClr val="181F0B"/>
              </a:solidFill>
              <a:latin typeface="Calibri"/>
              <a:ea typeface="Calibri"/>
              <a:cs typeface="Calibri"/>
              <a:sym typeface="Calibri"/>
            </a:endParaRPr>
          </a:p>
        </p:txBody>
      </p:sp>
      <p:sp>
        <p:nvSpPr>
          <p:cNvPr id="437" name="Google Shape;437;p58"/>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8" name="Google Shape;438;p58"/>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439" name="Google Shape;439;p58"/>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440" name="Google Shape;440;p58"/>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pic>
        <p:nvPicPr>
          <p:cNvPr id="445" name="Google Shape;445;p59"/>
          <p:cNvPicPr preferRelativeResize="0"/>
          <p:nvPr/>
        </p:nvPicPr>
        <p:blipFill rotWithShape="1">
          <a:blip r:embed="rId3">
            <a:alphaModFix/>
          </a:blip>
          <a:srcRect b="0" l="0" r="0" t="0"/>
          <a:stretch/>
        </p:blipFill>
        <p:spPr>
          <a:xfrm rot="-5400000">
            <a:off x="6340738" y="2331788"/>
            <a:ext cx="5151949" cy="488375"/>
          </a:xfrm>
          <a:prstGeom prst="rect">
            <a:avLst/>
          </a:prstGeom>
          <a:noFill/>
          <a:ln cap="flat" cmpd="sng" w="9525">
            <a:solidFill>
              <a:srgbClr val="45818E"/>
            </a:solidFill>
            <a:prstDash val="solid"/>
            <a:round/>
            <a:headEnd len="sm" w="sm" type="none"/>
            <a:tailEnd len="sm" w="sm" type="none"/>
          </a:ln>
        </p:spPr>
      </p:pic>
      <p:sp>
        <p:nvSpPr>
          <p:cNvPr id="446" name="Google Shape;446;p59"/>
          <p:cNvSpPr txBox="1"/>
          <p:nvPr>
            <p:ph idx="4294967295" type="body"/>
          </p:nvPr>
        </p:nvSpPr>
        <p:spPr>
          <a:xfrm>
            <a:off x="-42050" y="2287825"/>
            <a:ext cx="4218600" cy="1032000"/>
          </a:xfrm>
          <a:prstGeom prst="rect">
            <a:avLst/>
          </a:prstGeom>
          <a:noFill/>
          <a:ln>
            <a:noFill/>
          </a:ln>
        </p:spPr>
        <p:txBody>
          <a:bodyPr anchorCtr="0" anchor="t" bIns="34275" lIns="68575" spcFirstLastPara="1" rIns="68575" wrap="square" tIns="34275">
            <a:noAutofit/>
          </a:bodyPr>
          <a:lstStyle/>
          <a:p>
            <a:pPr indent="0" lvl="0" marL="0" rtl="0" algn="r">
              <a:lnSpc>
                <a:spcPct val="115000"/>
              </a:lnSpc>
              <a:spcBef>
                <a:spcPts val="0"/>
              </a:spcBef>
              <a:spcAft>
                <a:spcPts val="0"/>
              </a:spcAft>
              <a:buClr>
                <a:srgbClr val="000000"/>
              </a:buClr>
              <a:buSzPts val="1300"/>
              <a:buFont typeface="Arial"/>
              <a:buNone/>
            </a:pPr>
            <a:r>
              <a:rPr b="1" lang="en-GB" sz="2800">
                <a:solidFill>
                  <a:srgbClr val="AB3034"/>
                </a:solidFill>
                <a:latin typeface="Lato"/>
                <a:ea typeface="Lato"/>
                <a:cs typeface="Lato"/>
                <a:sym typeface="Lato"/>
              </a:rPr>
              <a:t>What is social justice language education?</a:t>
            </a:r>
            <a:endParaRPr b="1" sz="2800">
              <a:solidFill>
                <a:srgbClr val="AB3034"/>
              </a:solidFill>
              <a:latin typeface="Lato"/>
              <a:ea typeface="Lato"/>
              <a:cs typeface="Lato"/>
              <a:sym typeface="Lato"/>
            </a:endParaRPr>
          </a:p>
        </p:txBody>
      </p:sp>
      <p:cxnSp>
        <p:nvCxnSpPr>
          <p:cNvPr id="447" name="Google Shape;447;p59"/>
          <p:cNvCxnSpPr/>
          <p:nvPr/>
        </p:nvCxnSpPr>
        <p:spPr>
          <a:xfrm>
            <a:off x="4426345" y="1234555"/>
            <a:ext cx="0" cy="2970000"/>
          </a:xfrm>
          <a:prstGeom prst="straightConnector1">
            <a:avLst/>
          </a:prstGeom>
          <a:noFill/>
          <a:ln cap="flat" cmpd="sng" w="38100">
            <a:solidFill>
              <a:srgbClr val="45818E"/>
            </a:solidFill>
            <a:prstDash val="solid"/>
            <a:round/>
            <a:headEnd len="sm" w="sm" type="none"/>
            <a:tailEnd len="sm" w="sm" type="none"/>
          </a:ln>
        </p:spPr>
      </p:cxnSp>
      <p:grpSp>
        <p:nvGrpSpPr>
          <p:cNvPr id="448" name="Google Shape;448;p59"/>
          <p:cNvGrpSpPr/>
          <p:nvPr/>
        </p:nvGrpSpPr>
        <p:grpSpPr>
          <a:xfrm>
            <a:off x="4676154" y="2053326"/>
            <a:ext cx="1723697" cy="1500999"/>
            <a:chOff x="10509857" y="-276047"/>
            <a:chExt cx="2298263" cy="2001332"/>
          </a:xfrm>
        </p:grpSpPr>
        <p:sp>
          <p:nvSpPr>
            <p:cNvPr id="449" name="Google Shape;449;p59"/>
            <p:cNvSpPr/>
            <p:nvPr/>
          </p:nvSpPr>
          <p:spPr>
            <a:xfrm>
              <a:off x="10509857" y="-244515"/>
              <a:ext cx="2154600" cy="1969800"/>
            </a:xfrm>
            <a:prstGeom prst="ellipse">
              <a:avLst/>
            </a:prstGeom>
            <a:solidFill>
              <a:srgbClr val="45818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450" name="Google Shape;450;p59"/>
            <p:cNvSpPr/>
            <p:nvPr/>
          </p:nvSpPr>
          <p:spPr>
            <a:xfrm>
              <a:off x="10649412" y="-276047"/>
              <a:ext cx="1940400" cy="1841400"/>
            </a:xfrm>
            <a:prstGeom prst="ellipse">
              <a:avLst/>
            </a:prstGeom>
            <a:solidFill>
              <a:srgbClr val="E6913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451" name="Google Shape;451;p59"/>
            <p:cNvSpPr/>
            <p:nvPr/>
          </p:nvSpPr>
          <p:spPr>
            <a:xfrm>
              <a:off x="10946920" y="-57709"/>
              <a:ext cx="1861200" cy="1688100"/>
            </a:xfrm>
            <a:prstGeom prst="ellipse">
              <a:avLst/>
            </a:prstGeom>
            <a:solidFill>
              <a:srgbClr val="A61C00">
                <a:alpha val="45098"/>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4900"/>
                <a:buFont typeface="Arial"/>
                <a:buNone/>
              </a:pPr>
              <a:r>
                <a:rPr b="1" i="0" lang="en-GB" sz="4900" u="none" cap="none" strike="noStrike">
                  <a:solidFill>
                    <a:schemeClr val="lt1"/>
                  </a:solidFill>
                  <a:latin typeface="Century Schoolbook"/>
                  <a:ea typeface="Century Schoolbook"/>
                  <a:cs typeface="Century Schoolbook"/>
                  <a:sym typeface="Century Schoolbook"/>
                </a:rPr>
                <a:t>4</a:t>
              </a:r>
              <a:endParaRPr b="1" i="0" sz="4900" u="none" cap="none" strike="noStrike">
                <a:solidFill>
                  <a:schemeClr val="lt1"/>
                </a:solidFill>
                <a:latin typeface="Century Schoolbook"/>
                <a:ea typeface="Century Schoolbook"/>
                <a:cs typeface="Century Schoolbook"/>
                <a:sym typeface="Century Schoolbook"/>
              </a:endParaRPr>
            </a:p>
          </p:txBody>
        </p:sp>
      </p:grpSp>
      <p:sp>
        <p:nvSpPr>
          <p:cNvPr id="452" name="Google Shape;452;p59"/>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42"/>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42"/>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Flow</a:t>
            </a:r>
            <a:endParaRPr sz="2440"/>
          </a:p>
        </p:txBody>
      </p:sp>
      <p:sp>
        <p:nvSpPr>
          <p:cNvPr id="226" name="Google Shape;226;p42"/>
          <p:cNvSpPr txBox="1"/>
          <p:nvPr>
            <p:ph idx="1" type="body"/>
          </p:nvPr>
        </p:nvSpPr>
        <p:spPr>
          <a:xfrm>
            <a:off x="729450" y="1372425"/>
            <a:ext cx="7792200" cy="3132000"/>
          </a:xfrm>
          <a:prstGeom prst="rect">
            <a:avLst/>
          </a:prstGeom>
          <a:noFill/>
          <a:ln>
            <a:noFill/>
          </a:ln>
        </p:spPr>
        <p:txBody>
          <a:bodyPr anchorCtr="0" anchor="t" bIns="91425" lIns="91425" spcFirstLastPara="1" rIns="91425" wrap="square" tIns="91425">
            <a:noAutofit/>
          </a:bodyPr>
          <a:lstStyle/>
          <a:p>
            <a:pPr indent="-355600" lvl="0" marL="457200" rtl="0" algn="l">
              <a:lnSpc>
                <a:spcPct val="150000"/>
              </a:lnSpc>
              <a:spcBef>
                <a:spcPts val="0"/>
              </a:spcBef>
              <a:spcAft>
                <a:spcPts val="0"/>
              </a:spcAft>
              <a:buClr>
                <a:schemeClr val="dk2"/>
              </a:buClr>
              <a:buSzPts val="2000"/>
              <a:buFont typeface="Calibri"/>
              <a:buChar char="●"/>
            </a:pPr>
            <a:r>
              <a:rPr lang="en-GB" sz="2000">
                <a:solidFill>
                  <a:schemeClr val="dk2"/>
                </a:solidFill>
                <a:latin typeface="Calibri"/>
                <a:ea typeface="Calibri"/>
                <a:cs typeface="Calibri"/>
                <a:sym typeface="Calibri"/>
              </a:rPr>
              <a:t>Introductions </a:t>
            </a:r>
            <a:endParaRPr sz="2000">
              <a:solidFill>
                <a:schemeClr val="dk2"/>
              </a:solidFill>
              <a:latin typeface="Calibri"/>
              <a:ea typeface="Calibri"/>
              <a:cs typeface="Calibri"/>
              <a:sym typeface="Calibri"/>
            </a:endParaRPr>
          </a:p>
          <a:p>
            <a:pPr indent="-355600" lvl="0" marL="457200" rtl="0" algn="l">
              <a:lnSpc>
                <a:spcPct val="150000"/>
              </a:lnSpc>
              <a:spcBef>
                <a:spcPts val="0"/>
              </a:spcBef>
              <a:spcAft>
                <a:spcPts val="0"/>
              </a:spcAft>
              <a:buClr>
                <a:schemeClr val="dk2"/>
              </a:buClr>
              <a:buSzPts val="2000"/>
              <a:buFont typeface="Calibri"/>
              <a:buChar char="●"/>
            </a:pPr>
            <a:r>
              <a:rPr lang="en-GB" sz="2000">
                <a:solidFill>
                  <a:schemeClr val="dk2"/>
                </a:solidFill>
                <a:latin typeface="Calibri"/>
                <a:ea typeface="Calibri"/>
                <a:cs typeface="Calibri"/>
                <a:sym typeface="Calibri"/>
              </a:rPr>
              <a:t>Project overview</a:t>
            </a:r>
            <a:endParaRPr sz="2000">
              <a:solidFill>
                <a:schemeClr val="dk2"/>
              </a:solidFill>
              <a:latin typeface="Calibri"/>
              <a:ea typeface="Calibri"/>
              <a:cs typeface="Calibri"/>
              <a:sym typeface="Calibri"/>
            </a:endParaRPr>
          </a:p>
          <a:p>
            <a:pPr indent="-355600" lvl="0" marL="457200" rtl="0" algn="l">
              <a:lnSpc>
                <a:spcPct val="150000"/>
              </a:lnSpc>
              <a:spcBef>
                <a:spcPts val="0"/>
              </a:spcBef>
              <a:spcAft>
                <a:spcPts val="0"/>
              </a:spcAft>
              <a:buClr>
                <a:schemeClr val="dk2"/>
              </a:buClr>
              <a:buSzPts val="2000"/>
              <a:buFont typeface="Calibri"/>
              <a:buChar char="●"/>
            </a:pPr>
            <a:r>
              <a:rPr lang="en-GB" sz="2000">
                <a:solidFill>
                  <a:schemeClr val="dk2"/>
                </a:solidFill>
                <a:latin typeface="Calibri"/>
                <a:ea typeface="Calibri"/>
                <a:cs typeface="Calibri"/>
                <a:sym typeface="Calibri"/>
              </a:rPr>
              <a:t>What is social justice?</a:t>
            </a:r>
            <a:endParaRPr sz="2000">
              <a:solidFill>
                <a:schemeClr val="dk2"/>
              </a:solidFill>
              <a:latin typeface="Calibri"/>
              <a:ea typeface="Calibri"/>
              <a:cs typeface="Calibri"/>
              <a:sym typeface="Calibri"/>
            </a:endParaRPr>
          </a:p>
          <a:p>
            <a:pPr indent="-355600" lvl="0" marL="457200" rtl="0" algn="l">
              <a:lnSpc>
                <a:spcPct val="150000"/>
              </a:lnSpc>
              <a:spcBef>
                <a:spcPts val="0"/>
              </a:spcBef>
              <a:spcAft>
                <a:spcPts val="0"/>
              </a:spcAft>
              <a:buClr>
                <a:schemeClr val="dk2"/>
              </a:buClr>
              <a:buSzPts val="2000"/>
              <a:buFont typeface="Calibri"/>
              <a:buChar char="●"/>
            </a:pPr>
            <a:r>
              <a:rPr lang="en-GB" sz="2000">
                <a:solidFill>
                  <a:schemeClr val="dk2"/>
                </a:solidFill>
                <a:latin typeface="Calibri"/>
                <a:ea typeface="Calibri"/>
                <a:cs typeface="Calibri"/>
                <a:sym typeface="Calibri"/>
              </a:rPr>
              <a:t>What is social justice language education?</a:t>
            </a:r>
            <a:endParaRPr sz="2000">
              <a:solidFill>
                <a:schemeClr val="dk2"/>
              </a:solidFill>
              <a:latin typeface="Calibri"/>
              <a:ea typeface="Calibri"/>
              <a:cs typeface="Calibri"/>
              <a:sym typeface="Calibri"/>
            </a:endParaRPr>
          </a:p>
          <a:p>
            <a:pPr indent="-355600" lvl="0" marL="457200" rtl="0" algn="l">
              <a:lnSpc>
                <a:spcPct val="150000"/>
              </a:lnSpc>
              <a:spcBef>
                <a:spcPts val="0"/>
              </a:spcBef>
              <a:spcAft>
                <a:spcPts val="0"/>
              </a:spcAft>
              <a:buClr>
                <a:schemeClr val="dk2"/>
              </a:buClr>
              <a:buSzPts val="2000"/>
              <a:buFont typeface="Calibri"/>
              <a:buChar char="●"/>
            </a:pPr>
            <a:r>
              <a:rPr lang="en-GB" sz="2000">
                <a:solidFill>
                  <a:schemeClr val="dk2"/>
                </a:solidFill>
                <a:latin typeface="Calibri"/>
                <a:ea typeface="Calibri"/>
                <a:cs typeface="Calibri"/>
                <a:sym typeface="Calibri"/>
              </a:rPr>
              <a:t>Critical literacy and material evaluation</a:t>
            </a:r>
            <a:endParaRPr sz="2000">
              <a:solidFill>
                <a:schemeClr val="dk2"/>
              </a:solidFill>
              <a:latin typeface="Calibri"/>
              <a:ea typeface="Calibri"/>
              <a:cs typeface="Calibri"/>
              <a:sym typeface="Calibri"/>
            </a:endParaRPr>
          </a:p>
          <a:p>
            <a:pPr indent="-355600" lvl="0" marL="457200" rtl="0" algn="l">
              <a:lnSpc>
                <a:spcPct val="150000"/>
              </a:lnSpc>
              <a:spcBef>
                <a:spcPts val="0"/>
              </a:spcBef>
              <a:spcAft>
                <a:spcPts val="0"/>
              </a:spcAft>
              <a:buClr>
                <a:schemeClr val="dk2"/>
              </a:buClr>
              <a:buSzPts val="2000"/>
              <a:buFont typeface="Calibri"/>
              <a:buChar char="●"/>
            </a:pPr>
            <a:r>
              <a:rPr lang="en-GB" sz="2000">
                <a:solidFill>
                  <a:schemeClr val="dk2"/>
                </a:solidFill>
                <a:latin typeface="Calibri"/>
                <a:ea typeface="Calibri"/>
                <a:cs typeface="Calibri"/>
                <a:sym typeface="Calibri"/>
              </a:rPr>
              <a:t>Time for practice</a:t>
            </a:r>
            <a:endParaRPr sz="2000">
              <a:solidFill>
                <a:schemeClr val="dk2"/>
              </a:solidFill>
              <a:latin typeface="Calibri"/>
              <a:ea typeface="Calibri"/>
              <a:cs typeface="Calibri"/>
              <a:sym typeface="Calibri"/>
            </a:endParaRPr>
          </a:p>
        </p:txBody>
      </p:sp>
      <p:sp>
        <p:nvSpPr>
          <p:cNvPr id="227" name="Google Shape;227;p42"/>
          <p:cNvSpPr txBox="1"/>
          <p:nvPr/>
        </p:nvSpPr>
        <p:spPr>
          <a:xfrm rot="-5400000">
            <a:off x="7029425" y="2369863"/>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228" name="Google Shape;228;p42"/>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229" name="Google Shape;229;p42"/>
          <p:cNvSpPr txBox="1"/>
          <p:nvPr/>
        </p:nvSpPr>
        <p:spPr>
          <a:xfrm rot="-5400970">
            <a:off x="6749554" y="2390477"/>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6" name="Shape 456"/>
        <p:cNvGrpSpPr/>
        <p:nvPr/>
      </p:nvGrpSpPr>
      <p:grpSpPr>
        <a:xfrm>
          <a:off x="0" y="0"/>
          <a:ext cx="0" cy="0"/>
          <a:chOff x="0" y="0"/>
          <a:chExt cx="0" cy="0"/>
        </a:xfrm>
      </p:grpSpPr>
      <p:sp>
        <p:nvSpPr>
          <p:cNvPr id="457" name="Google Shape;457;p60"/>
          <p:cNvSpPr txBox="1"/>
          <p:nvPr>
            <p:ph type="title"/>
          </p:nvPr>
        </p:nvSpPr>
        <p:spPr>
          <a:xfrm>
            <a:off x="729450" y="593825"/>
            <a:ext cx="79431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00"/>
              <a:t>Defining ‘social justice language education’</a:t>
            </a:r>
            <a:endParaRPr sz="2400"/>
          </a:p>
        </p:txBody>
      </p:sp>
      <p:sp>
        <p:nvSpPr>
          <p:cNvPr id="458" name="Google Shape;458;p60"/>
          <p:cNvSpPr txBox="1"/>
          <p:nvPr>
            <p:ph idx="1" type="body"/>
          </p:nvPr>
        </p:nvSpPr>
        <p:spPr>
          <a:xfrm>
            <a:off x="753900" y="1551700"/>
            <a:ext cx="7792200" cy="1020000"/>
          </a:xfrm>
          <a:prstGeom prst="rect">
            <a:avLst/>
          </a:prstGeom>
          <a:noFill/>
          <a:ln>
            <a:noFill/>
          </a:ln>
        </p:spPr>
        <p:txBody>
          <a:bodyPr anchorCtr="0" anchor="t" bIns="91425" lIns="91425" spcFirstLastPara="1" rIns="91425" wrap="square" tIns="91425">
            <a:noAutofit/>
          </a:bodyPr>
          <a:lstStyle/>
          <a:p>
            <a:pPr indent="0" lvl="3" marL="15875" rtl="0" algn="ctr">
              <a:lnSpc>
                <a:spcPct val="100000"/>
              </a:lnSpc>
              <a:spcBef>
                <a:spcPts val="0"/>
              </a:spcBef>
              <a:spcAft>
                <a:spcPts val="0"/>
              </a:spcAft>
              <a:buSzPts val="1100"/>
              <a:buNone/>
            </a:pPr>
            <a:r>
              <a:rPr b="1" lang="en-GB" sz="2400">
                <a:solidFill>
                  <a:srgbClr val="181F0B"/>
                </a:solidFill>
                <a:latin typeface="Calibri"/>
                <a:ea typeface="Calibri"/>
                <a:cs typeface="Calibri"/>
                <a:sym typeface="Calibri"/>
              </a:rPr>
              <a:t>Q2-</a:t>
            </a:r>
            <a:r>
              <a:rPr lang="en-GB" sz="2400">
                <a:solidFill>
                  <a:srgbClr val="181F0B"/>
                </a:solidFill>
                <a:latin typeface="Calibri"/>
                <a:ea typeface="Calibri"/>
                <a:cs typeface="Calibri"/>
                <a:sym typeface="Calibri"/>
              </a:rPr>
              <a:t> What does ‘social justice language education’ mean?</a:t>
            </a:r>
            <a:endParaRPr sz="1700">
              <a:solidFill>
                <a:schemeClr val="dk2"/>
              </a:solidFill>
              <a:latin typeface="Calibri"/>
              <a:ea typeface="Calibri"/>
              <a:cs typeface="Calibri"/>
              <a:sym typeface="Calibri"/>
            </a:endParaRPr>
          </a:p>
        </p:txBody>
      </p:sp>
      <p:sp>
        <p:nvSpPr>
          <p:cNvPr id="459" name="Google Shape;459;p60"/>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0" name="Google Shape;460;p60"/>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461" name="Google Shape;461;p60"/>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462" name="Google Shape;462;p60"/>
          <p:cNvPicPr preferRelativeResize="0"/>
          <p:nvPr/>
        </p:nvPicPr>
        <p:blipFill rotWithShape="1">
          <a:blip r:embed="rId4">
            <a:alphaModFix/>
          </a:blip>
          <a:srcRect b="0" l="5335" r="4514" t="0"/>
          <a:stretch/>
        </p:blipFill>
        <p:spPr>
          <a:xfrm>
            <a:off x="5322792" y="2859200"/>
            <a:ext cx="2498533" cy="1891150"/>
          </a:xfrm>
          <a:prstGeom prst="rect">
            <a:avLst/>
          </a:prstGeom>
          <a:noFill/>
          <a:ln>
            <a:noFill/>
          </a:ln>
        </p:spPr>
      </p:pic>
      <p:sp>
        <p:nvSpPr>
          <p:cNvPr id="463" name="Google Shape;463;p60"/>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
        <p:nvSpPr>
          <p:cNvPr id="464" name="Google Shape;464;p60"/>
          <p:cNvSpPr txBox="1"/>
          <p:nvPr/>
        </p:nvSpPr>
        <p:spPr>
          <a:xfrm>
            <a:off x="1023924" y="3058253"/>
            <a:ext cx="3014676"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GB" sz="1800" u="none" cap="none" strike="noStrike">
                <a:solidFill>
                  <a:srgbClr val="000000"/>
                </a:solidFill>
                <a:latin typeface="Arial"/>
                <a:ea typeface="Arial"/>
                <a:cs typeface="Arial"/>
                <a:sym typeface="Arial"/>
              </a:rPr>
              <a:t>Insert the Mentimeter QR code to elicit responses.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61"/>
          <p:cNvSpPr txBox="1"/>
          <p:nvPr>
            <p:ph type="title"/>
          </p:nvPr>
        </p:nvSpPr>
        <p:spPr>
          <a:xfrm>
            <a:off x="729450" y="593825"/>
            <a:ext cx="79431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Social justice language education</a:t>
            </a:r>
            <a:endParaRPr sz="2400"/>
          </a:p>
        </p:txBody>
      </p:sp>
      <p:sp>
        <p:nvSpPr>
          <p:cNvPr id="470" name="Google Shape;470;p61"/>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1" name="Google Shape;471;p61"/>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472" name="Google Shape;472;p61"/>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grpSp>
        <p:nvGrpSpPr>
          <p:cNvPr id="473" name="Google Shape;473;p61"/>
          <p:cNvGrpSpPr/>
          <p:nvPr/>
        </p:nvGrpSpPr>
        <p:grpSpPr>
          <a:xfrm>
            <a:off x="729475" y="1485040"/>
            <a:ext cx="7697450" cy="3413900"/>
            <a:chOff x="700330" y="1651622"/>
            <a:chExt cx="7833757" cy="3554665"/>
          </a:xfrm>
        </p:grpSpPr>
        <p:grpSp>
          <p:nvGrpSpPr>
            <p:cNvPr id="474" name="Google Shape;474;p61"/>
            <p:cNvGrpSpPr/>
            <p:nvPr/>
          </p:nvGrpSpPr>
          <p:grpSpPr>
            <a:xfrm>
              <a:off x="1305665" y="2975048"/>
              <a:ext cx="2343810" cy="907863"/>
              <a:chOff x="1775096" y="1715632"/>
              <a:chExt cx="1995751" cy="920100"/>
            </a:xfrm>
          </p:grpSpPr>
          <p:sp>
            <p:nvSpPr>
              <p:cNvPr id="475" name="Google Shape;475;p61"/>
              <p:cNvSpPr/>
              <p:nvPr/>
            </p:nvSpPr>
            <p:spPr>
              <a:xfrm>
                <a:off x="1775096" y="1715632"/>
                <a:ext cx="920100" cy="920100"/>
              </a:xfrm>
              <a:prstGeom prst="mathPlus">
                <a:avLst>
                  <a:gd fmla="val 23520" name="adj1"/>
                </a:avLst>
              </a:prstGeom>
              <a:solidFill>
                <a:srgbClr val="006938"/>
              </a:solidFill>
              <a:ln cap="flat" cmpd="sng" w="9525">
                <a:solidFill>
                  <a:srgbClr val="8DBA37"/>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6" name="Google Shape;476;p61"/>
              <p:cNvSpPr/>
              <p:nvPr/>
            </p:nvSpPr>
            <p:spPr>
              <a:xfrm>
                <a:off x="3266247" y="1880611"/>
                <a:ext cx="504600" cy="590100"/>
              </a:xfrm>
              <a:prstGeom prst="rightArrow">
                <a:avLst>
                  <a:gd fmla="val 60000" name="adj1"/>
                  <a:gd fmla="val 50000" name="adj2"/>
                </a:avLst>
              </a:prstGeom>
              <a:solidFill>
                <a:srgbClr val="006938"/>
              </a:solidFill>
              <a:ln cap="flat" cmpd="sng" w="9525">
                <a:solidFill>
                  <a:srgbClr val="00693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77" name="Google Shape;477;p61"/>
              <p:cNvSpPr txBox="1"/>
              <p:nvPr/>
            </p:nvSpPr>
            <p:spPr>
              <a:xfrm>
                <a:off x="3266247" y="1998634"/>
                <a:ext cx="353100" cy="354000"/>
              </a:xfrm>
              <a:prstGeom prst="rect">
                <a:avLst/>
              </a:prstGeom>
              <a:solidFill>
                <a:srgbClr val="006938"/>
              </a:solid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Clr>
                    <a:srgbClr val="000000"/>
                  </a:buClr>
                  <a:buSzPts val="1200"/>
                  <a:buFont typeface="Arial"/>
                  <a:buNone/>
                </a:pPr>
                <a:r>
                  <a:t/>
                </a:r>
                <a:endParaRPr b="0" i="0" sz="1200" u="none" cap="none" strike="noStrike">
                  <a:solidFill>
                    <a:srgbClr val="FFFFFF"/>
                  </a:solidFill>
                  <a:latin typeface="Century Schoolbook"/>
                  <a:ea typeface="Century Schoolbook"/>
                  <a:cs typeface="Century Schoolbook"/>
                  <a:sym typeface="Century Schoolbook"/>
                </a:endParaRPr>
              </a:p>
            </p:txBody>
          </p:sp>
        </p:grpSp>
        <p:sp>
          <p:nvSpPr>
            <p:cNvPr id="478" name="Google Shape;478;p61"/>
            <p:cNvSpPr/>
            <p:nvPr/>
          </p:nvSpPr>
          <p:spPr>
            <a:xfrm>
              <a:off x="700330" y="1651622"/>
              <a:ext cx="2343900" cy="1106700"/>
            </a:xfrm>
            <a:prstGeom prst="roundRect">
              <a:avLst>
                <a:gd fmla="val 16667" name="adj"/>
              </a:avLst>
            </a:prstGeom>
            <a:solidFill>
              <a:srgbClr val="93C47D"/>
            </a:solidFill>
            <a:ln cap="flat" cmpd="sng" w="25400">
              <a:solidFill>
                <a:srgbClr val="00693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700"/>
                <a:buFont typeface="Arial"/>
                <a:buNone/>
              </a:pPr>
              <a:r>
                <a:rPr b="0" i="0" lang="en-GB" sz="1800" u="none" cap="none" strike="noStrike">
                  <a:solidFill>
                    <a:srgbClr val="000000"/>
                  </a:solidFill>
                  <a:latin typeface="Century Schoolbook"/>
                  <a:ea typeface="Century Schoolbook"/>
                  <a:cs typeface="Century Schoolbook"/>
                  <a:sym typeface="Century Schoolbook"/>
                </a:rPr>
                <a:t>(n):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700"/>
                <a:buFont typeface="Arial"/>
                <a:buNone/>
              </a:pPr>
              <a:r>
                <a:rPr b="0" i="0" lang="en-GB" sz="1800" u="none" cap="none" strike="noStrike">
                  <a:solidFill>
                    <a:srgbClr val="000000"/>
                  </a:solidFill>
                  <a:latin typeface="Century Schoolbook"/>
                  <a:ea typeface="Century Schoolbook"/>
                  <a:cs typeface="Century Schoolbook"/>
                  <a:sym typeface="Century Schoolbook"/>
                </a:rPr>
                <a:t>equity, ethical values, care &amp; respect</a:t>
              </a:r>
              <a:endParaRPr b="0" i="0" sz="1400" u="none" cap="none" strike="noStrike">
                <a:solidFill>
                  <a:srgbClr val="000000"/>
                </a:solidFill>
                <a:latin typeface="Arial"/>
                <a:ea typeface="Arial"/>
                <a:cs typeface="Arial"/>
                <a:sym typeface="Arial"/>
              </a:endParaRPr>
            </a:p>
          </p:txBody>
        </p:sp>
        <p:sp>
          <p:nvSpPr>
            <p:cNvPr id="479" name="Google Shape;479;p61"/>
            <p:cNvSpPr/>
            <p:nvPr/>
          </p:nvSpPr>
          <p:spPr>
            <a:xfrm>
              <a:off x="736990" y="4099587"/>
              <a:ext cx="2343900" cy="1106700"/>
            </a:xfrm>
            <a:prstGeom prst="roundRect">
              <a:avLst>
                <a:gd fmla="val 16667" name="adj"/>
              </a:avLst>
            </a:prstGeom>
            <a:solidFill>
              <a:srgbClr val="93C47D"/>
            </a:solidFill>
            <a:ln cap="flat" cmpd="sng" w="25400">
              <a:solidFill>
                <a:srgbClr val="00693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700"/>
                <a:buFont typeface="Arial"/>
                <a:buNone/>
              </a:pPr>
              <a:r>
                <a:rPr b="0" i="0" lang="en-GB" sz="1800" u="none" cap="none" strike="noStrike">
                  <a:solidFill>
                    <a:srgbClr val="000000"/>
                  </a:solidFill>
                  <a:latin typeface="Century Schoolbook"/>
                  <a:ea typeface="Century Schoolbook"/>
                  <a:cs typeface="Century Schoolbook"/>
                  <a:sym typeface="Century Schoolbook"/>
                </a:rPr>
                <a:t>(v):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700"/>
                <a:buFont typeface="Arial"/>
                <a:buNone/>
              </a:pPr>
              <a:r>
                <a:rPr b="0" i="0" lang="en-GB" sz="1800" u="none" cap="none" strike="noStrike">
                  <a:solidFill>
                    <a:srgbClr val="000000"/>
                  </a:solidFill>
                  <a:latin typeface="Century Schoolbook"/>
                  <a:ea typeface="Century Schoolbook"/>
                  <a:cs typeface="Century Schoolbook"/>
                  <a:sym typeface="Century Schoolbook"/>
                </a:rPr>
                <a:t>a goal and a process</a:t>
              </a:r>
              <a:endParaRPr b="0" i="0" sz="1400" u="none" cap="none" strike="noStrike">
                <a:solidFill>
                  <a:srgbClr val="000000"/>
                </a:solidFill>
                <a:latin typeface="Arial"/>
                <a:ea typeface="Arial"/>
                <a:cs typeface="Arial"/>
                <a:sym typeface="Arial"/>
              </a:endParaRPr>
            </a:p>
          </p:txBody>
        </p:sp>
        <p:sp>
          <p:nvSpPr>
            <p:cNvPr id="480" name="Google Shape;480;p61"/>
            <p:cNvSpPr/>
            <p:nvPr/>
          </p:nvSpPr>
          <p:spPr>
            <a:xfrm>
              <a:off x="4142087" y="1924002"/>
              <a:ext cx="4392000" cy="3009900"/>
            </a:xfrm>
            <a:prstGeom prst="roundRect">
              <a:avLst>
                <a:gd fmla="val 16667" name="adj"/>
              </a:avLst>
            </a:prstGeom>
            <a:solidFill>
              <a:srgbClr val="93C47D"/>
            </a:solidFill>
            <a:ln cap="flat" cmpd="sng" w="38100">
              <a:solidFill>
                <a:srgbClr val="006938"/>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1700"/>
                <a:buFont typeface="Arial"/>
                <a:buNone/>
              </a:pPr>
              <a:r>
                <a:rPr b="0" i="0" lang="en-GB" sz="1800" u="none" cap="none" strike="noStrike">
                  <a:solidFill>
                    <a:srgbClr val="000000"/>
                  </a:solidFill>
                  <a:latin typeface="Century Schoolbook"/>
                  <a:ea typeface="Century Schoolbook"/>
                  <a:cs typeface="Century Schoolbook"/>
                  <a:sym typeface="Century Schoolbook"/>
                </a:rPr>
                <a:t>creating equitable and inclusive schooling and education </a:t>
              </a:r>
              <a:endParaRPr b="0" i="0" sz="1400"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rgbClr val="000000"/>
                </a:buClr>
                <a:buSzPts val="1700"/>
                <a:buFont typeface="Arial"/>
                <a:buNone/>
              </a:pPr>
              <a:r>
                <a:t/>
              </a:r>
              <a:endParaRPr b="0" i="0" sz="1800" u="none" cap="none" strike="noStrike">
                <a:solidFill>
                  <a:srgbClr val="000000"/>
                </a:solidFill>
                <a:latin typeface="Century Schoolbook"/>
                <a:ea typeface="Century Schoolbook"/>
                <a:cs typeface="Century Schoolbook"/>
                <a:sym typeface="Century Schoolbook"/>
              </a:endParaRPr>
            </a:p>
            <a:p>
              <a:pPr indent="-285750" lvl="0" marL="285750" marR="0" rtl="0" algn="l">
                <a:lnSpc>
                  <a:spcPct val="90000"/>
                </a:lnSpc>
                <a:spcBef>
                  <a:spcPts val="0"/>
                </a:spcBef>
                <a:spcAft>
                  <a:spcPts val="0"/>
                </a:spcAft>
                <a:buClr>
                  <a:srgbClr val="000000"/>
                </a:buClr>
                <a:buSzPts val="1700"/>
                <a:buFont typeface="Arial"/>
                <a:buChar char="•"/>
              </a:pPr>
              <a:r>
                <a:rPr b="0" i="0" lang="en-GB" sz="1800" u="none" cap="none" strike="noStrike">
                  <a:solidFill>
                    <a:srgbClr val="000000"/>
                  </a:solidFill>
                  <a:latin typeface="Century Schoolbook"/>
                  <a:ea typeface="Century Schoolbook"/>
                  <a:cs typeface="Century Schoolbook"/>
                  <a:sym typeface="Century Schoolbook"/>
                </a:rPr>
                <a:t>by examining issues of race, diversity, gender, age, class, ability, and sexual identity from a critical perspective</a:t>
              </a:r>
              <a:endParaRPr b="0" i="0" sz="1400" u="none" cap="none" strike="noStrike">
                <a:solidFill>
                  <a:srgbClr val="000000"/>
                </a:solidFill>
                <a:latin typeface="Arial"/>
                <a:ea typeface="Arial"/>
                <a:cs typeface="Arial"/>
                <a:sym typeface="Arial"/>
              </a:endParaRPr>
            </a:p>
            <a:p>
              <a:pPr indent="-285750" lvl="0" marL="285750" marR="0" rtl="0" algn="l">
                <a:lnSpc>
                  <a:spcPct val="90000"/>
                </a:lnSpc>
                <a:spcBef>
                  <a:spcPts val="1200"/>
                </a:spcBef>
                <a:spcAft>
                  <a:spcPts val="0"/>
                </a:spcAft>
                <a:buClr>
                  <a:srgbClr val="000000"/>
                </a:buClr>
                <a:buSzPts val="1700"/>
                <a:buFont typeface="Arial"/>
                <a:buChar char="•"/>
              </a:pPr>
              <a:r>
                <a:rPr b="0" i="0" lang="en-GB" sz="1800" u="none" cap="none" strike="noStrike">
                  <a:solidFill>
                    <a:srgbClr val="000000"/>
                  </a:solidFill>
                  <a:latin typeface="Century Schoolbook"/>
                  <a:ea typeface="Century Schoolbook"/>
                  <a:cs typeface="Century Schoolbook"/>
                  <a:sym typeface="Century Schoolbook"/>
                </a:rPr>
                <a:t>by cultivating a sense of advocacy and activism for social, cultural, and economic transformation. </a:t>
              </a:r>
              <a:endParaRPr b="0" i="0" sz="1400" u="none" cap="none" strike="noStrike">
                <a:solidFill>
                  <a:srgbClr val="000000"/>
                </a:solidFill>
                <a:latin typeface="Arial"/>
                <a:ea typeface="Arial"/>
                <a:cs typeface="Arial"/>
                <a:sym typeface="Arial"/>
              </a:endParaRPr>
            </a:p>
          </p:txBody>
        </p:sp>
      </p:grpSp>
      <p:sp>
        <p:nvSpPr>
          <p:cNvPr id="481" name="Google Shape;481;p61"/>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sp>
        <p:nvSpPr>
          <p:cNvPr id="486" name="Google Shape;486;p62"/>
          <p:cNvSpPr/>
          <p:nvPr/>
        </p:nvSpPr>
        <p:spPr>
          <a:xfrm>
            <a:off x="150" y="0"/>
            <a:ext cx="9144000" cy="6999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62"/>
          <p:cNvSpPr txBox="1"/>
          <p:nvPr>
            <p:ph type="title"/>
          </p:nvPr>
        </p:nvSpPr>
        <p:spPr>
          <a:xfrm>
            <a:off x="405950" y="164850"/>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Bilingualism and migration</a:t>
            </a:r>
            <a:endParaRPr sz="2440"/>
          </a:p>
        </p:txBody>
      </p:sp>
      <p:sp>
        <p:nvSpPr>
          <p:cNvPr id="488" name="Google Shape;488;p62"/>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489" name="Google Shape;489;p62"/>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490" name="Google Shape;490;p62"/>
          <p:cNvPicPr preferRelativeResize="0"/>
          <p:nvPr/>
        </p:nvPicPr>
        <p:blipFill rotWithShape="1">
          <a:blip r:embed="rId4">
            <a:alphaModFix/>
          </a:blip>
          <a:srcRect b="0" l="0" r="0" t="0"/>
          <a:stretch/>
        </p:blipFill>
        <p:spPr>
          <a:xfrm>
            <a:off x="113375" y="827093"/>
            <a:ext cx="6752080" cy="3126973"/>
          </a:xfrm>
          <a:prstGeom prst="rect">
            <a:avLst/>
          </a:prstGeom>
          <a:noFill/>
          <a:ln>
            <a:noFill/>
          </a:ln>
        </p:spPr>
      </p:pic>
      <p:pic>
        <p:nvPicPr>
          <p:cNvPr id="491" name="Google Shape;491;p62"/>
          <p:cNvPicPr preferRelativeResize="0"/>
          <p:nvPr/>
        </p:nvPicPr>
        <p:blipFill rotWithShape="1">
          <a:blip r:embed="rId5">
            <a:alphaModFix/>
          </a:blip>
          <a:srcRect b="0" l="0" r="0" t="0"/>
          <a:stretch/>
        </p:blipFill>
        <p:spPr>
          <a:xfrm>
            <a:off x="939732" y="1060202"/>
            <a:ext cx="6343119" cy="3654063"/>
          </a:xfrm>
          <a:prstGeom prst="rect">
            <a:avLst/>
          </a:prstGeom>
          <a:noFill/>
          <a:ln>
            <a:noFill/>
          </a:ln>
        </p:spPr>
      </p:pic>
      <p:pic>
        <p:nvPicPr>
          <p:cNvPr id="492" name="Google Shape;492;p62"/>
          <p:cNvPicPr preferRelativeResize="0"/>
          <p:nvPr/>
        </p:nvPicPr>
        <p:blipFill rotWithShape="1">
          <a:blip r:embed="rId6">
            <a:alphaModFix/>
          </a:blip>
          <a:srcRect b="0" l="0" r="0" t="0"/>
          <a:stretch/>
        </p:blipFill>
        <p:spPr>
          <a:xfrm>
            <a:off x="1864016" y="1663926"/>
            <a:ext cx="6640184" cy="3330768"/>
          </a:xfrm>
          <a:prstGeom prst="rect">
            <a:avLst/>
          </a:prstGeom>
          <a:noFill/>
          <a:ln>
            <a:noFill/>
          </a:ln>
        </p:spPr>
      </p:pic>
      <p:sp>
        <p:nvSpPr>
          <p:cNvPr id="493" name="Google Shape;493;p62"/>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7" name="Shape 497"/>
        <p:cNvGrpSpPr/>
        <p:nvPr/>
      </p:nvGrpSpPr>
      <p:grpSpPr>
        <a:xfrm>
          <a:off x="0" y="0"/>
          <a:ext cx="0" cy="0"/>
          <a:chOff x="0" y="0"/>
          <a:chExt cx="0" cy="0"/>
        </a:xfrm>
      </p:grpSpPr>
      <p:sp>
        <p:nvSpPr>
          <p:cNvPr id="498" name="Google Shape;498;p63"/>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Social justice language education</a:t>
            </a:r>
            <a:endParaRPr sz="2440"/>
          </a:p>
        </p:txBody>
      </p:sp>
      <p:sp>
        <p:nvSpPr>
          <p:cNvPr id="499" name="Google Shape;499;p63"/>
          <p:cNvSpPr txBox="1"/>
          <p:nvPr>
            <p:ph idx="1" type="body"/>
          </p:nvPr>
        </p:nvSpPr>
        <p:spPr>
          <a:xfrm>
            <a:off x="753900" y="1392900"/>
            <a:ext cx="5073900" cy="3245100"/>
          </a:xfrm>
          <a:prstGeom prst="rect">
            <a:avLst/>
          </a:prstGeom>
          <a:noFill/>
          <a:ln>
            <a:noFill/>
          </a:ln>
        </p:spPr>
        <p:txBody>
          <a:bodyPr anchorCtr="0" anchor="t" bIns="91425" lIns="91425" spcFirstLastPara="1" rIns="91425" wrap="square" tIns="91425">
            <a:noAutofit/>
          </a:bodyPr>
          <a:lstStyle/>
          <a:p>
            <a:pPr indent="0" lvl="3" marL="15875" rtl="0" algn="l">
              <a:lnSpc>
                <a:spcPct val="100000"/>
              </a:lnSpc>
              <a:spcBef>
                <a:spcPts val="0"/>
              </a:spcBef>
              <a:spcAft>
                <a:spcPts val="0"/>
              </a:spcAft>
              <a:buClr>
                <a:schemeClr val="accent5"/>
              </a:buClr>
              <a:buSzPts val="1600"/>
              <a:buFont typeface="Arial"/>
              <a:buNone/>
            </a:pPr>
            <a:r>
              <a:rPr b="1" lang="en-GB" sz="1800">
                <a:solidFill>
                  <a:srgbClr val="181F0B"/>
                </a:solidFill>
                <a:latin typeface="Calibri"/>
                <a:ea typeface="Calibri"/>
                <a:cs typeface="Calibri"/>
                <a:sym typeface="Calibri"/>
              </a:rPr>
              <a:t>Underlying frameworks</a:t>
            </a:r>
            <a:endParaRPr sz="1800">
              <a:solidFill>
                <a:srgbClr val="181F0B"/>
              </a:solidFill>
              <a:latin typeface="Calibri"/>
              <a:ea typeface="Calibri"/>
              <a:cs typeface="Calibri"/>
              <a:sym typeface="Calibri"/>
            </a:endParaRPr>
          </a:p>
          <a:p>
            <a:pPr indent="0" lvl="3" marL="15875" rtl="0" algn="l">
              <a:lnSpc>
                <a:spcPct val="100000"/>
              </a:lnSpc>
              <a:spcBef>
                <a:spcPts val="600"/>
              </a:spcBef>
              <a:spcAft>
                <a:spcPts val="0"/>
              </a:spcAft>
              <a:buClr>
                <a:schemeClr val="accent5"/>
              </a:buClr>
              <a:buSzPts val="1600"/>
              <a:buFont typeface="Arial"/>
              <a:buNone/>
            </a:pPr>
            <a:r>
              <a:t/>
            </a:r>
            <a:endParaRPr sz="1000">
              <a:solidFill>
                <a:srgbClr val="181F0B"/>
              </a:solidFill>
              <a:latin typeface="Calibri"/>
              <a:ea typeface="Calibri"/>
              <a:cs typeface="Calibri"/>
              <a:sym typeface="Calibri"/>
            </a:endParaRPr>
          </a:p>
          <a:p>
            <a:pPr indent="-342900" lvl="0" marL="457200" rtl="0" algn="l">
              <a:lnSpc>
                <a:spcPct val="100000"/>
              </a:lnSpc>
              <a:spcBef>
                <a:spcPts val="600"/>
              </a:spcBef>
              <a:spcAft>
                <a:spcPts val="0"/>
              </a:spcAft>
              <a:buClr>
                <a:srgbClr val="181F0B"/>
              </a:buClr>
              <a:buSzPts val="1800"/>
              <a:buFont typeface="Calibri"/>
              <a:buChar char="●"/>
            </a:pPr>
            <a:r>
              <a:rPr lang="en-GB" sz="1800">
                <a:solidFill>
                  <a:srgbClr val="181F0B"/>
                </a:solidFill>
                <a:latin typeface="Calibri"/>
                <a:ea typeface="Calibri"/>
                <a:cs typeface="Calibri"/>
                <a:sym typeface="Calibri"/>
              </a:rPr>
              <a:t>Critical pedagogy </a:t>
            </a:r>
            <a:endParaRPr sz="1800">
              <a:solidFill>
                <a:srgbClr val="181F0B"/>
              </a:solidFill>
              <a:latin typeface="Calibri"/>
              <a:ea typeface="Calibri"/>
              <a:cs typeface="Calibri"/>
              <a:sym typeface="Calibri"/>
            </a:endParaRPr>
          </a:p>
          <a:p>
            <a:pPr indent="-342900" lvl="0" marL="457200" rtl="0" algn="l">
              <a:lnSpc>
                <a:spcPct val="100000"/>
              </a:lnSpc>
              <a:spcBef>
                <a:spcPts val="600"/>
              </a:spcBef>
              <a:spcAft>
                <a:spcPts val="0"/>
              </a:spcAft>
              <a:buClr>
                <a:srgbClr val="181F0B"/>
              </a:buClr>
              <a:buSzPts val="1800"/>
              <a:buFont typeface="Calibri"/>
              <a:buChar char="●"/>
            </a:pPr>
            <a:r>
              <a:rPr lang="en-GB" sz="1800">
                <a:solidFill>
                  <a:srgbClr val="181F0B"/>
                </a:solidFill>
                <a:latin typeface="Calibri"/>
                <a:ea typeface="Calibri"/>
                <a:cs typeface="Calibri"/>
                <a:sym typeface="Calibri"/>
              </a:rPr>
              <a:t>Anti-racist pedagogy</a:t>
            </a:r>
            <a:endParaRPr sz="1800">
              <a:solidFill>
                <a:srgbClr val="181F0B"/>
              </a:solidFill>
              <a:latin typeface="Calibri"/>
              <a:ea typeface="Calibri"/>
              <a:cs typeface="Calibri"/>
              <a:sym typeface="Calibri"/>
            </a:endParaRPr>
          </a:p>
          <a:p>
            <a:pPr indent="-342900" lvl="0" marL="457200" rtl="0" algn="l">
              <a:lnSpc>
                <a:spcPct val="100000"/>
              </a:lnSpc>
              <a:spcBef>
                <a:spcPts val="600"/>
              </a:spcBef>
              <a:spcAft>
                <a:spcPts val="0"/>
              </a:spcAft>
              <a:buClr>
                <a:srgbClr val="181F0B"/>
              </a:buClr>
              <a:buSzPts val="1800"/>
              <a:buFont typeface="Calibri"/>
              <a:buChar char="●"/>
            </a:pPr>
            <a:r>
              <a:rPr lang="en-GB" sz="1800">
                <a:solidFill>
                  <a:srgbClr val="181F0B"/>
                </a:solidFill>
                <a:latin typeface="Calibri"/>
                <a:ea typeface="Calibri"/>
                <a:cs typeface="Calibri"/>
                <a:sym typeface="Calibri"/>
              </a:rPr>
              <a:t>Feminist pedagogy</a:t>
            </a:r>
            <a:endParaRPr sz="1800">
              <a:solidFill>
                <a:srgbClr val="181F0B"/>
              </a:solidFill>
              <a:latin typeface="Calibri"/>
              <a:ea typeface="Calibri"/>
              <a:cs typeface="Calibri"/>
              <a:sym typeface="Calibri"/>
            </a:endParaRPr>
          </a:p>
          <a:p>
            <a:pPr indent="-342900" lvl="0" marL="457200" rtl="0" algn="l">
              <a:lnSpc>
                <a:spcPct val="100000"/>
              </a:lnSpc>
              <a:spcBef>
                <a:spcPts val="600"/>
              </a:spcBef>
              <a:spcAft>
                <a:spcPts val="0"/>
              </a:spcAft>
              <a:buClr>
                <a:srgbClr val="181F0B"/>
              </a:buClr>
              <a:buSzPts val="1800"/>
              <a:buFont typeface="Calibri"/>
              <a:buChar char="●"/>
            </a:pPr>
            <a:r>
              <a:rPr lang="en-GB" sz="1800">
                <a:solidFill>
                  <a:srgbClr val="181F0B"/>
                </a:solidFill>
                <a:latin typeface="Calibri"/>
                <a:ea typeface="Calibri"/>
                <a:cs typeface="Calibri"/>
                <a:sym typeface="Calibri"/>
              </a:rPr>
              <a:t>Anti-oppressive education</a:t>
            </a:r>
            <a:endParaRPr sz="1800">
              <a:solidFill>
                <a:srgbClr val="181F0B"/>
              </a:solidFill>
              <a:latin typeface="Calibri"/>
              <a:ea typeface="Calibri"/>
              <a:cs typeface="Calibri"/>
              <a:sym typeface="Calibri"/>
            </a:endParaRPr>
          </a:p>
          <a:p>
            <a:pPr indent="-342900" lvl="0" marL="457200" rtl="0" algn="l">
              <a:lnSpc>
                <a:spcPct val="100000"/>
              </a:lnSpc>
              <a:spcBef>
                <a:spcPts val="600"/>
              </a:spcBef>
              <a:spcAft>
                <a:spcPts val="0"/>
              </a:spcAft>
              <a:buClr>
                <a:srgbClr val="181F0B"/>
              </a:buClr>
              <a:buSzPts val="1800"/>
              <a:buFont typeface="Calibri"/>
              <a:buChar char="●"/>
            </a:pPr>
            <a:r>
              <a:rPr lang="en-GB" sz="1800">
                <a:solidFill>
                  <a:srgbClr val="181F0B"/>
                </a:solidFill>
                <a:latin typeface="Calibri"/>
                <a:ea typeface="Calibri"/>
                <a:cs typeface="Calibri"/>
                <a:sym typeface="Calibri"/>
              </a:rPr>
              <a:t>Critical language awareness</a:t>
            </a:r>
            <a:endParaRPr sz="1800">
              <a:solidFill>
                <a:srgbClr val="181F0B"/>
              </a:solidFill>
              <a:latin typeface="Calibri"/>
              <a:ea typeface="Calibri"/>
              <a:cs typeface="Calibri"/>
              <a:sym typeface="Calibri"/>
            </a:endParaRPr>
          </a:p>
          <a:p>
            <a:pPr indent="-342900" lvl="0" marL="457200" rtl="0" algn="l">
              <a:lnSpc>
                <a:spcPct val="100000"/>
              </a:lnSpc>
              <a:spcBef>
                <a:spcPts val="600"/>
              </a:spcBef>
              <a:spcAft>
                <a:spcPts val="0"/>
              </a:spcAft>
              <a:buClr>
                <a:srgbClr val="181F0B"/>
              </a:buClr>
              <a:buSzPts val="1800"/>
              <a:buFont typeface="Calibri"/>
              <a:buChar char="●"/>
            </a:pPr>
            <a:r>
              <a:rPr lang="en-GB" sz="1800">
                <a:solidFill>
                  <a:srgbClr val="181F0B"/>
                </a:solidFill>
                <a:latin typeface="Calibri"/>
                <a:ea typeface="Calibri"/>
                <a:cs typeface="Calibri"/>
                <a:sym typeface="Calibri"/>
              </a:rPr>
              <a:t>Critical applied linguistics</a:t>
            </a:r>
            <a:endParaRPr sz="1800">
              <a:solidFill>
                <a:srgbClr val="181F0B"/>
              </a:solidFill>
              <a:latin typeface="Calibri"/>
              <a:ea typeface="Calibri"/>
              <a:cs typeface="Calibri"/>
              <a:sym typeface="Calibri"/>
            </a:endParaRPr>
          </a:p>
          <a:p>
            <a:pPr indent="-342900" lvl="0" marL="457200" rtl="0" algn="l">
              <a:lnSpc>
                <a:spcPct val="100000"/>
              </a:lnSpc>
              <a:spcBef>
                <a:spcPts val="600"/>
              </a:spcBef>
              <a:spcAft>
                <a:spcPts val="0"/>
              </a:spcAft>
              <a:buClr>
                <a:srgbClr val="181F0B"/>
              </a:buClr>
              <a:buSzPts val="1800"/>
              <a:buFont typeface="Calibri"/>
              <a:buChar char="●"/>
            </a:pPr>
            <a:r>
              <a:rPr lang="en-GB" sz="1800">
                <a:solidFill>
                  <a:srgbClr val="181F0B"/>
                </a:solidFill>
                <a:latin typeface="Calibri"/>
                <a:ea typeface="Calibri"/>
                <a:cs typeface="Calibri"/>
                <a:sym typeface="Calibri"/>
              </a:rPr>
              <a:t>Critical multicultural education</a:t>
            </a:r>
            <a:endParaRPr sz="1800">
              <a:solidFill>
                <a:srgbClr val="181F0B"/>
              </a:solidFill>
              <a:latin typeface="Calibri"/>
              <a:ea typeface="Calibri"/>
              <a:cs typeface="Calibri"/>
              <a:sym typeface="Calibri"/>
            </a:endParaRPr>
          </a:p>
          <a:p>
            <a:pPr indent="-342900" lvl="0" marL="457200" rtl="0" algn="l">
              <a:lnSpc>
                <a:spcPct val="100000"/>
              </a:lnSpc>
              <a:spcBef>
                <a:spcPts val="600"/>
              </a:spcBef>
              <a:spcAft>
                <a:spcPts val="600"/>
              </a:spcAft>
              <a:buClr>
                <a:srgbClr val="181F0B"/>
              </a:buClr>
              <a:buSzPts val="1800"/>
              <a:buFont typeface="Calibri"/>
              <a:buChar char="●"/>
            </a:pPr>
            <a:r>
              <a:rPr lang="en-GB" sz="1800">
                <a:solidFill>
                  <a:srgbClr val="181F0B"/>
                </a:solidFill>
                <a:latin typeface="Calibri"/>
                <a:ea typeface="Calibri"/>
                <a:cs typeface="Calibri"/>
                <a:sym typeface="Calibri"/>
              </a:rPr>
              <a:t>Culturally responsive/sustaining pedagogies</a:t>
            </a:r>
            <a:endParaRPr sz="1800">
              <a:solidFill>
                <a:schemeClr val="dk2"/>
              </a:solidFill>
              <a:latin typeface="Calibri"/>
              <a:ea typeface="Calibri"/>
              <a:cs typeface="Calibri"/>
              <a:sym typeface="Calibri"/>
            </a:endParaRPr>
          </a:p>
        </p:txBody>
      </p:sp>
      <p:sp>
        <p:nvSpPr>
          <p:cNvPr id="500" name="Google Shape;500;p63"/>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01" name="Google Shape;501;p63"/>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502" name="Google Shape;502;p63"/>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503" name="Google Shape;503;p63"/>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7" name="Shape 507"/>
        <p:cNvGrpSpPr/>
        <p:nvPr/>
      </p:nvGrpSpPr>
      <p:grpSpPr>
        <a:xfrm>
          <a:off x="0" y="0"/>
          <a:ext cx="0" cy="0"/>
          <a:chOff x="0" y="0"/>
          <a:chExt cx="0" cy="0"/>
        </a:xfrm>
      </p:grpSpPr>
      <p:sp>
        <p:nvSpPr>
          <p:cNvPr id="508" name="Google Shape;508;p64"/>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Social justice language education</a:t>
            </a:r>
            <a:endParaRPr sz="2440"/>
          </a:p>
        </p:txBody>
      </p:sp>
      <p:sp>
        <p:nvSpPr>
          <p:cNvPr id="509" name="Google Shape;509;p64"/>
          <p:cNvSpPr txBox="1"/>
          <p:nvPr>
            <p:ph idx="1" type="body"/>
          </p:nvPr>
        </p:nvSpPr>
        <p:spPr>
          <a:xfrm>
            <a:off x="753900" y="1392900"/>
            <a:ext cx="7455000" cy="3245100"/>
          </a:xfrm>
          <a:prstGeom prst="rect">
            <a:avLst/>
          </a:prstGeom>
          <a:noFill/>
          <a:ln>
            <a:noFill/>
          </a:ln>
        </p:spPr>
        <p:txBody>
          <a:bodyPr anchorCtr="0" anchor="t" bIns="91425" lIns="91425" spcFirstLastPara="1" rIns="91425" wrap="square" tIns="91425">
            <a:noAutofit/>
          </a:bodyPr>
          <a:lstStyle/>
          <a:p>
            <a:pPr indent="0" lvl="3" marL="15875" rtl="0" algn="l">
              <a:lnSpc>
                <a:spcPct val="100000"/>
              </a:lnSpc>
              <a:spcBef>
                <a:spcPts val="0"/>
              </a:spcBef>
              <a:spcAft>
                <a:spcPts val="0"/>
              </a:spcAft>
              <a:buClr>
                <a:schemeClr val="accent5"/>
              </a:buClr>
              <a:buSzPts val="1600"/>
              <a:buFont typeface="Arial"/>
              <a:buNone/>
            </a:pPr>
            <a:r>
              <a:rPr b="1" lang="en-GB" sz="1800">
                <a:solidFill>
                  <a:schemeClr val="dk2"/>
                </a:solidFill>
                <a:latin typeface="Calibri"/>
                <a:ea typeface="Calibri"/>
                <a:cs typeface="Calibri"/>
                <a:sym typeface="Calibri"/>
              </a:rPr>
              <a:t>Everything involved in the teaching/learning process:</a:t>
            </a:r>
            <a:endParaRPr sz="1800">
              <a:solidFill>
                <a:schemeClr val="dk2"/>
              </a:solidFill>
              <a:latin typeface="Calibri"/>
              <a:ea typeface="Calibri"/>
              <a:cs typeface="Calibri"/>
              <a:sym typeface="Calibri"/>
            </a:endParaRPr>
          </a:p>
          <a:p>
            <a:pPr indent="0" lvl="3" marL="15875" rtl="0" algn="l">
              <a:lnSpc>
                <a:spcPct val="100000"/>
              </a:lnSpc>
              <a:spcBef>
                <a:spcPts val="600"/>
              </a:spcBef>
              <a:spcAft>
                <a:spcPts val="0"/>
              </a:spcAft>
              <a:buClr>
                <a:schemeClr val="accent5"/>
              </a:buClr>
              <a:buSzPts val="1600"/>
              <a:buFont typeface="Arial"/>
              <a:buNone/>
            </a:pPr>
            <a:r>
              <a:t/>
            </a:r>
            <a:endParaRPr b="1" sz="1000">
              <a:solidFill>
                <a:schemeClr val="dk2"/>
              </a:solidFill>
              <a:latin typeface="Calibri"/>
              <a:ea typeface="Calibri"/>
              <a:cs typeface="Calibri"/>
              <a:sym typeface="Calibri"/>
            </a:endParaRPr>
          </a:p>
          <a:p>
            <a:pPr indent="-342900" lvl="0" marL="457200" rtl="0" algn="l">
              <a:lnSpc>
                <a:spcPct val="100000"/>
              </a:lnSpc>
              <a:spcBef>
                <a:spcPts val="60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Beliefs, values, and ideologies </a:t>
            </a:r>
            <a:endParaRPr sz="1800">
              <a:solidFill>
                <a:schemeClr val="dk2"/>
              </a:solidFill>
              <a:latin typeface="Calibri"/>
              <a:ea typeface="Calibri"/>
              <a:cs typeface="Calibri"/>
              <a:sym typeface="Calibri"/>
            </a:endParaRPr>
          </a:p>
          <a:p>
            <a:pPr indent="-342900" lvl="0" marL="457200" rtl="0" algn="l">
              <a:lnSpc>
                <a:spcPct val="100000"/>
              </a:lnSpc>
              <a:spcBef>
                <a:spcPts val="60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The curriculum and language learning policies (i.e. </a:t>
            </a:r>
            <a:r>
              <a:rPr b="1" lang="en-GB" sz="1800">
                <a:solidFill>
                  <a:schemeClr val="dk2"/>
                </a:solidFill>
                <a:latin typeface="Calibri"/>
                <a:ea typeface="Calibri"/>
                <a:cs typeface="Calibri"/>
                <a:sym typeface="Calibri"/>
              </a:rPr>
              <a:t>hidden curriculum</a:t>
            </a:r>
            <a:r>
              <a:rPr lang="en-GB" sz="1800">
                <a:solidFill>
                  <a:schemeClr val="dk2"/>
                </a:solidFill>
                <a:latin typeface="Calibri"/>
                <a:ea typeface="Calibri"/>
                <a:cs typeface="Calibri"/>
                <a:sym typeface="Calibri"/>
              </a:rPr>
              <a:t>)</a:t>
            </a:r>
            <a:endParaRPr sz="1800">
              <a:solidFill>
                <a:schemeClr val="dk2"/>
              </a:solidFill>
              <a:latin typeface="Calibri"/>
              <a:ea typeface="Calibri"/>
              <a:cs typeface="Calibri"/>
              <a:sym typeface="Calibri"/>
            </a:endParaRPr>
          </a:p>
          <a:p>
            <a:pPr indent="-342900" lvl="0" marL="457200" rtl="0" algn="l">
              <a:lnSpc>
                <a:spcPct val="100000"/>
              </a:lnSpc>
              <a:spcBef>
                <a:spcPts val="60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Teaching approaches, methods, strategies, and techniques</a:t>
            </a:r>
            <a:endParaRPr sz="1800">
              <a:solidFill>
                <a:schemeClr val="dk2"/>
              </a:solidFill>
              <a:latin typeface="Calibri"/>
              <a:ea typeface="Calibri"/>
              <a:cs typeface="Calibri"/>
              <a:sym typeface="Calibri"/>
            </a:endParaRPr>
          </a:p>
          <a:p>
            <a:pPr indent="-342900" lvl="0" marL="457200" rtl="0" algn="l">
              <a:lnSpc>
                <a:spcPct val="100000"/>
              </a:lnSpc>
              <a:spcBef>
                <a:spcPts val="60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Lesson planning, setting up objectives and goals</a:t>
            </a:r>
            <a:endParaRPr sz="1800">
              <a:solidFill>
                <a:schemeClr val="dk2"/>
              </a:solidFill>
              <a:latin typeface="Calibri"/>
              <a:ea typeface="Calibri"/>
              <a:cs typeface="Calibri"/>
              <a:sym typeface="Calibri"/>
            </a:endParaRPr>
          </a:p>
          <a:p>
            <a:pPr indent="-342900" lvl="0" marL="457200" rtl="0" algn="l">
              <a:lnSpc>
                <a:spcPct val="100000"/>
              </a:lnSpc>
              <a:spcBef>
                <a:spcPts val="60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Textbooks and various multimodal materials</a:t>
            </a:r>
            <a:endParaRPr sz="1800">
              <a:solidFill>
                <a:schemeClr val="dk2"/>
              </a:solidFill>
              <a:latin typeface="Calibri"/>
              <a:ea typeface="Calibri"/>
              <a:cs typeface="Calibri"/>
              <a:sym typeface="Calibri"/>
            </a:endParaRPr>
          </a:p>
          <a:p>
            <a:pPr indent="-342900" lvl="0" marL="457200" rtl="0" algn="l">
              <a:lnSpc>
                <a:spcPct val="100000"/>
              </a:lnSpc>
              <a:spcBef>
                <a:spcPts val="600"/>
              </a:spcBef>
              <a:spcAft>
                <a:spcPts val="0"/>
              </a:spcAft>
              <a:buClr>
                <a:schemeClr val="dk2"/>
              </a:buClr>
              <a:buSzPts val="1800"/>
              <a:buFont typeface="Calibri"/>
              <a:buChar char="●"/>
            </a:pPr>
            <a:r>
              <a:rPr lang="en-GB" sz="1800">
                <a:solidFill>
                  <a:schemeClr val="dk2"/>
                </a:solidFill>
                <a:latin typeface="Calibri"/>
                <a:ea typeface="Calibri"/>
                <a:cs typeface="Calibri"/>
                <a:sym typeface="Calibri"/>
              </a:rPr>
              <a:t>The questions, the decisions, and the interaction patterns in the classroom </a:t>
            </a:r>
            <a:endParaRPr sz="1800">
              <a:solidFill>
                <a:schemeClr val="dk2"/>
              </a:solidFill>
              <a:latin typeface="Calibri"/>
              <a:ea typeface="Calibri"/>
              <a:cs typeface="Calibri"/>
              <a:sym typeface="Calibri"/>
            </a:endParaRPr>
          </a:p>
          <a:p>
            <a:pPr indent="-342900" lvl="0" marL="457200" rtl="0" algn="l">
              <a:lnSpc>
                <a:spcPct val="100000"/>
              </a:lnSpc>
              <a:spcBef>
                <a:spcPts val="600"/>
              </a:spcBef>
              <a:spcAft>
                <a:spcPts val="600"/>
              </a:spcAft>
              <a:buClr>
                <a:schemeClr val="dk2"/>
              </a:buClr>
              <a:buSzPts val="1800"/>
              <a:buFont typeface="Calibri"/>
              <a:buChar char="●"/>
            </a:pPr>
            <a:r>
              <a:rPr lang="en-GB" sz="1800">
                <a:solidFill>
                  <a:schemeClr val="dk2"/>
                </a:solidFill>
                <a:latin typeface="Calibri"/>
                <a:ea typeface="Calibri"/>
                <a:cs typeface="Calibri"/>
                <a:sym typeface="Calibri"/>
              </a:rPr>
              <a:t>The relationship with and advocacy for students, parents, colleagues and communities</a:t>
            </a:r>
            <a:endParaRPr sz="1800">
              <a:solidFill>
                <a:schemeClr val="dk2"/>
              </a:solidFill>
              <a:latin typeface="Calibri"/>
              <a:ea typeface="Calibri"/>
              <a:cs typeface="Calibri"/>
              <a:sym typeface="Calibri"/>
            </a:endParaRPr>
          </a:p>
        </p:txBody>
      </p:sp>
      <p:sp>
        <p:nvSpPr>
          <p:cNvPr id="510" name="Google Shape;510;p64"/>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11" name="Google Shape;511;p64"/>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512" name="Google Shape;512;p64"/>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513" name="Google Shape;513;p64"/>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7" name="Shape 517"/>
        <p:cNvGrpSpPr/>
        <p:nvPr/>
      </p:nvGrpSpPr>
      <p:grpSpPr>
        <a:xfrm>
          <a:off x="0" y="0"/>
          <a:ext cx="0" cy="0"/>
          <a:chOff x="0" y="0"/>
          <a:chExt cx="0" cy="0"/>
        </a:xfrm>
      </p:grpSpPr>
      <p:pic>
        <p:nvPicPr>
          <p:cNvPr id="518" name="Google Shape;518;p65"/>
          <p:cNvPicPr preferRelativeResize="0"/>
          <p:nvPr/>
        </p:nvPicPr>
        <p:blipFill rotWithShape="1">
          <a:blip r:embed="rId3">
            <a:alphaModFix/>
          </a:blip>
          <a:srcRect b="0" l="0" r="0" t="0"/>
          <a:stretch/>
        </p:blipFill>
        <p:spPr>
          <a:xfrm rot="-5400000">
            <a:off x="6340738" y="2331788"/>
            <a:ext cx="5151949" cy="488375"/>
          </a:xfrm>
          <a:prstGeom prst="rect">
            <a:avLst/>
          </a:prstGeom>
          <a:noFill/>
          <a:ln cap="flat" cmpd="sng" w="9525">
            <a:solidFill>
              <a:srgbClr val="45818E"/>
            </a:solidFill>
            <a:prstDash val="solid"/>
            <a:round/>
            <a:headEnd len="sm" w="sm" type="none"/>
            <a:tailEnd len="sm" w="sm" type="none"/>
          </a:ln>
        </p:spPr>
      </p:pic>
      <p:sp>
        <p:nvSpPr>
          <p:cNvPr id="519" name="Google Shape;519;p65"/>
          <p:cNvSpPr txBox="1"/>
          <p:nvPr>
            <p:ph idx="4294967295" type="body"/>
          </p:nvPr>
        </p:nvSpPr>
        <p:spPr>
          <a:xfrm>
            <a:off x="-42050" y="2287825"/>
            <a:ext cx="4218600" cy="1032000"/>
          </a:xfrm>
          <a:prstGeom prst="rect">
            <a:avLst/>
          </a:prstGeom>
          <a:noFill/>
          <a:ln>
            <a:noFill/>
          </a:ln>
        </p:spPr>
        <p:txBody>
          <a:bodyPr anchorCtr="0" anchor="t" bIns="34275" lIns="68575" spcFirstLastPara="1" rIns="68575" wrap="square" tIns="34275">
            <a:noAutofit/>
          </a:bodyPr>
          <a:lstStyle/>
          <a:p>
            <a:pPr indent="0" lvl="0" marL="0" rtl="0" algn="r">
              <a:lnSpc>
                <a:spcPct val="115000"/>
              </a:lnSpc>
              <a:spcBef>
                <a:spcPts val="0"/>
              </a:spcBef>
              <a:spcAft>
                <a:spcPts val="0"/>
              </a:spcAft>
              <a:buClr>
                <a:srgbClr val="000000"/>
              </a:buClr>
              <a:buSzPts val="1300"/>
              <a:buFont typeface="Arial"/>
              <a:buNone/>
            </a:pPr>
            <a:r>
              <a:rPr b="1" lang="en-GB" sz="2800">
                <a:solidFill>
                  <a:srgbClr val="AB3034"/>
                </a:solidFill>
                <a:latin typeface="Lato"/>
                <a:ea typeface="Lato"/>
                <a:cs typeface="Lato"/>
                <a:sym typeface="Lato"/>
              </a:rPr>
              <a:t>Critical Literacy and Materials Evaluation</a:t>
            </a:r>
            <a:endParaRPr b="1" sz="2800">
              <a:solidFill>
                <a:srgbClr val="AB3034"/>
              </a:solidFill>
              <a:latin typeface="Lato"/>
              <a:ea typeface="Lato"/>
              <a:cs typeface="Lato"/>
              <a:sym typeface="Lato"/>
            </a:endParaRPr>
          </a:p>
        </p:txBody>
      </p:sp>
      <p:cxnSp>
        <p:nvCxnSpPr>
          <p:cNvPr id="520" name="Google Shape;520;p65"/>
          <p:cNvCxnSpPr/>
          <p:nvPr/>
        </p:nvCxnSpPr>
        <p:spPr>
          <a:xfrm>
            <a:off x="4426345" y="1234555"/>
            <a:ext cx="0" cy="2970000"/>
          </a:xfrm>
          <a:prstGeom prst="straightConnector1">
            <a:avLst/>
          </a:prstGeom>
          <a:noFill/>
          <a:ln cap="flat" cmpd="sng" w="38100">
            <a:solidFill>
              <a:srgbClr val="45818E"/>
            </a:solidFill>
            <a:prstDash val="solid"/>
            <a:round/>
            <a:headEnd len="sm" w="sm" type="none"/>
            <a:tailEnd len="sm" w="sm" type="none"/>
          </a:ln>
        </p:spPr>
      </p:cxnSp>
      <p:grpSp>
        <p:nvGrpSpPr>
          <p:cNvPr id="521" name="Google Shape;521;p65"/>
          <p:cNvGrpSpPr/>
          <p:nvPr/>
        </p:nvGrpSpPr>
        <p:grpSpPr>
          <a:xfrm>
            <a:off x="4676154" y="2053326"/>
            <a:ext cx="1723697" cy="1500999"/>
            <a:chOff x="10509857" y="-276047"/>
            <a:chExt cx="2298263" cy="2001332"/>
          </a:xfrm>
        </p:grpSpPr>
        <p:sp>
          <p:nvSpPr>
            <p:cNvPr id="522" name="Google Shape;522;p65"/>
            <p:cNvSpPr/>
            <p:nvPr/>
          </p:nvSpPr>
          <p:spPr>
            <a:xfrm>
              <a:off x="10509857" y="-244515"/>
              <a:ext cx="2154600" cy="1969800"/>
            </a:xfrm>
            <a:prstGeom prst="ellipse">
              <a:avLst/>
            </a:prstGeom>
            <a:solidFill>
              <a:srgbClr val="45818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523" name="Google Shape;523;p65"/>
            <p:cNvSpPr/>
            <p:nvPr/>
          </p:nvSpPr>
          <p:spPr>
            <a:xfrm>
              <a:off x="10649412" y="-276047"/>
              <a:ext cx="1940400" cy="1841400"/>
            </a:xfrm>
            <a:prstGeom prst="ellipse">
              <a:avLst/>
            </a:prstGeom>
            <a:solidFill>
              <a:srgbClr val="E6913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524" name="Google Shape;524;p65"/>
            <p:cNvSpPr/>
            <p:nvPr/>
          </p:nvSpPr>
          <p:spPr>
            <a:xfrm>
              <a:off x="10946920" y="-57709"/>
              <a:ext cx="1861200" cy="1688100"/>
            </a:xfrm>
            <a:prstGeom prst="ellipse">
              <a:avLst/>
            </a:prstGeom>
            <a:solidFill>
              <a:srgbClr val="A61C00">
                <a:alpha val="45098"/>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4900"/>
                <a:buFont typeface="Arial"/>
                <a:buNone/>
              </a:pPr>
              <a:r>
                <a:rPr b="1" i="0" lang="en-GB" sz="4900" u="none" cap="none" strike="noStrike">
                  <a:solidFill>
                    <a:schemeClr val="lt1"/>
                  </a:solidFill>
                  <a:latin typeface="Century Schoolbook"/>
                  <a:ea typeface="Century Schoolbook"/>
                  <a:cs typeface="Century Schoolbook"/>
                  <a:sym typeface="Century Schoolbook"/>
                </a:rPr>
                <a:t>5</a:t>
              </a:r>
              <a:endParaRPr b="1" i="0" sz="4900" u="none" cap="none" strike="noStrike">
                <a:solidFill>
                  <a:schemeClr val="lt1"/>
                </a:solidFill>
                <a:latin typeface="Century Schoolbook"/>
                <a:ea typeface="Century Schoolbook"/>
                <a:cs typeface="Century Schoolbook"/>
                <a:sym typeface="Century Schoolbook"/>
              </a:endParaRPr>
            </a:p>
          </p:txBody>
        </p:sp>
      </p:grpSp>
      <p:sp>
        <p:nvSpPr>
          <p:cNvPr id="525" name="Google Shape;525;p65"/>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9" name="Shape 529"/>
        <p:cNvGrpSpPr/>
        <p:nvPr/>
      </p:nvGrpSpPr>
      <p:grpSpPr>
        <a:xfrm>
          <a:off x="0" y="0"/>
          <a:ext cx="0" cy="0"/>
          <a:chOff x="0" y="0"/>
          <a:chExt cx="0" cy="0"/>
        </a:xfrm>
      </p:grpSpPr>
      <p:sp>
        <p:nvSpPr>
          <p:cNvPr id="530" name="Google Shape;530;p66"/>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Critical literacy </a:t>
            </a:r>
            <a:endParaRPr sz="2440"/>
          </a:p>
        </p:txBody>
      </p:sp>
      <p:sp>
        <p:nvSpPr>
          <p:cNvPr id="531" name="Google Shape;531;p66"/>
          <p:cNvSpPr txBox="1"/>
          <p:nvPr>
            <p:ph idx="1" type="body"/>
          </p:nvPr>
        </p:nvSpPr>
        <p:spPr>
          <a:xfrm>
            <a:off x="729450" y="1372425"/>
            <a:ext cx="5620500" cy="3455100"/>
          </a:xfrm>
          <a:prstGeom prst="rect">
            <a:avLst/>
          </a:prstGeom>
          <a:noFill/>
          <a:ln>
            <a:noFill/>
          </a:ln>
        </p:spPr>
        <p:txBody>
          <a:bodyPr anchorCtr="0" anchor="t" bIns="91425" lIns="91425" spcFirstLastPara="1" rIns="91425" wrap="square" tIns="91425">
            <a:noAutofit/>
          </a:bodyPr>
          <a:lstStyle/>
          <a:p>
            <a:pPr indent="-330200" lvl="3" marL="358775" rtl="0" algn="l">
              <a:lnSpc>
                <a:spcPct val="115000"/>
              </a:lnSpc>
              <a:spcBef>
                <a:spcPts val="0"/>
              </a:spcBef>
              <a:spcAft>
                <a:spcPts val="0"/>
              </a:spcAft>
              <a:buClr>
                <a:schemeClr val="accent5"/>
              </a:buClr>
              <a:buSzPts val="1400"/>
              <a:buFont typeface="Calibri"/>
              <a:buChar char="●"/>
            </a:pPr>
            <a:r>
              <a:rPr lang="en-GB" sz="1800">
                <a:solidFill>
                  <a:srgbClr val="000000"/>
                </a:solidFill>
                <a:latin typeface="Calibri"/>
                <a:ea typeface="Calibri"/>
                <a:cs typeface="Calibri"/>
                <a:sym typeface="Calibri"/>
              </a:rPr>
              <a:t>The practice of challenging texts through a critical analysis (Frey &amp; Fisher, 2005, p.1)</a:t>
            </a:r>
            <a:endParaRPr sz="1800">
              <a:solidFill>
                <a:srgbClr val="000000"/>
              </a:solidFill>
              <a:latin typeface="Calibri"/>
              <a:ea typeface="Calibri"/>
              <a:cs typeface="Calibri"/>
              <a:sym typeface="Calibri"/>
            </a:endParaRPr>
          </a:p>
          <a:p>
            <a:pPr indent="0" lvl="0" marL="0" rtl="0" algn="l">
              <a:lnSpc>
                <a:spcPct val="115000"/>
              </a:lnSpc>
              <a:spcBef>
                <a:spcPts val="0"/>
              </a:spcBef>
              <a:spcAft>
                <a:spcPts val="0"/>
              </a:spcAft>
              <a:buSzPts val="1300"/>
              <a:buNone/>
            </a:pPr>
            <a:r>
              <a:t/>
            </a:r>
            <a:endParaRPr sz="1000">
              <a:solidFill>
                <a:srgbClr val="000000"/>
              </a:solidFill>
              <a:latin typeface="Calibri"/>
              <a:ea typeface="Calibri"/>
              <a:cs typeface="Calibri"/>
              <a:sym typeface="Calibri"/>
            </a:endParaRPr>
          </a:p>
          <a:p>
            <a:pPr indent="-330200" lvl="3" marL="358775" rtl="0" algn="l">
              <a:lnSpc>
                <a:spcPct val="115000"/>
              </a:lnSpc>
              <a:spcBef>
                <a:spcPts val="0"/>
              </a:spcBef>
              <a:spcAft>
                <a:spcPts val="0"/>
              </a:spcAft>
              <a:buClr>
                <a:schemeClr val="accent5"/>
              </a:buClr>
              <a:buSzPts val="1400"/>
              <a:buFont typeface="Calibri"/>
              <a:buChar char="●"/>
            </a:pPr>
            <a:r>
              <a:rPr lang="en-GB" sz="1800">
                <a:solidFill>
                  <a:srgbClr val="181F0B"/>
                </a:solidFill>
                <a:latin typeface="Calibri"/>
                <a:ea typeface="Calibri"/>
                <a:cs typeface="Calibri"/>
                <a:sym typeface="Calibri"/>
              </a:rPr>
              <a:t>Critical analysis of visual, aural, and digital multimodal texts and reflection  to transform relations of cultural, social,  and political power </a:t>
            </a:r>
            <a:endParaRPr sz="1800">
              <a:solidFill>
                <a:srgbClr val="181F0B"/>
              </a:solidFill>
              <a:latin typeface="Calibri"/>
              <a:ea typeface="Calibri"/>
              <a:cs typeface="Calibri"/>
              <a:sym typeface="Calibri"/>
            </a:endParaRPr>
          </a:p>
          <a:p>
            <a:pPr indent="0" lvl="0" marL="0" rtl="0" algn="l">
              <a:lnSpc>
                <a:spcPct val="115000"/>
              </a:lnSpc>
              <a:spcBef>
                <a:spcPts val="0"/>
              </a:spcBef>
              <a:spcAft>
                <a:spcPts val="0"/>
              </a:spcAft>
              <a:buSzPts val="1300"/>
              <a:buNone/>
            </a:pPr>
            <a:r>
              <a:t/>
            </a:r>
            <a:endParaRPr sz="1000">
              <a:solidFill>
                <a:srgbClr val="181F0B"/>
              </a:solidFill>
              <a:latin typeface="Calibri"/>
              <a:ea typeface="Calibri"/>
              <a:cs typeface="Calibri"/>
              <a:sym typeface="Calibri"/>
            </a:endParaRPr>
          </a:p>
          <a:p>
            <a:pPr indent="-330200" lvl="3" marL="358775" rtl="0" algn="l">
              <a:lnSpc>
                <a:spcPct val="115000"/>
              </a:lnSpc>
              <a:spcBef>
                <a:spcPts val="600"/>
              </a:spcBef>
              <a:spcAft>
                <a:spcPts val="0"/>
              </a:spcAft>
              <a:buClr>
                <a:schemeClr val="accent5"/>
              </a:buClr>
              <a:buSzPts val="1400"/>
              <a:buFont typeface="Calibri"/>
              <a:buChar char="●"/>
            </a:pPr>
            <a:r>
              <a:rPr lang="en-GB" sz="1800">
                <a:solidFill>
                  <a:srgbClr val="181F0B"/>
                </a:solidFill>
                <a:latin typeface="Calibri"/>
                <a:ea typeface="Calibri"/>
                <a:cs typeface="Calibri"/>
                <a:sym typeface="Calibri"/>
              </a:rPr>
              <a:t>The use of texts in a range of communications to analyse, critique, represent and alter inequitable knowledge structures and social relations of school and society (Luke &amp; Dooley, 2011, p. 856)</a:t>
            </a:r>
            <a:endParaRPr sz="1800">
              <a:solidFill>
                <a:srgbClr val="181F0B"/>
              </a:solidFill>
              <a:latin typeface="Calibri"/>
              <a:ea typeface="Calibri"/>
              <a:cs typeface="Calibri"/>
              <a:sym typeface="Calibri"/>
            </a:endParaRPr>
          </a:p>
        </p:txBody>
      </p:sp>
      <p:sp>
        <p:nvSpPr>
          <p:cNvPr id="532" name="Google Shape;532;p66"/>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33" name="Google Shape;533;p66"/>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534" name="Google Shape;534;p66"/>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535" name="Google Shape;535;p66"/>
          <p:cNvPicPr preferRelativeResize="0"/>
          <p:nvPr/>
        </p:nvPicPr>
        <p:blipFill rotWithShape="1">
          <a:blip r:embed="rId4">
            <a:alphaModFix/>
          </a:blip>
          <a:srcRect b="30407" l="4963" r="5765" t="22302"/>
          <a:stretch/>
        </p:blipFill>
        <p:spPr>
          <a:xfrm rot="2282871">
            <a:off x="6548216" y="2510195"/>
            <a:ext cx="2109243" cy="787859"/>
          </a:xfrm>
          <a:prstGeom prst="rect">
            <a:avLst/>
          </a:prstGeom>
          <a:noFill/>
          <a:ln>
            <a:noFill/>
          </a:ln>
        </p:spPr>
      </p:pic>
      <p:sp>
        <p:nvSpPr>
          <p:cNvPr id="536" name="Google Shape;536;p66"/>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0" name="Shape 540"/>
        <p:cNvGrpSpPr/>
        <p:nvPr/>
      </p:nvGrpSpPr>
      <p:grpSpPr>
        <a:xfrm>
          <a:off x="0" y="0"/>
          <a:ext cx="0" cy="0"/>
          <a:chOff x="0" y="0"/>
          <a:chExt cx="0" cy="0"/>
        </a:xfrm>
      </p:grpSpPr>
      <p:sp>
        <p:nvSpPr>
          <p:cNvPr id="541" name="Google Shape;541;p67"/>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The hidden curriculum behind textbooks</a:t>
            </a:r>
            <a:endParaRPr sz="2440"/>
          </a:p>
        </p:txBody>
      </p:sp>
      <p:sp>
        <p:nvSpPr>
          <p:cNvPr id="542" name="Google Shape;542;p67"/>
          <p:cNvSpPr txBox="1"/>
          <p:nvPr>
            <p:ph idx="1" type="body"/>
          </p:nvPr>
        </p:nvSpPr>
        <p:spPr>
          <a:xfrm>
            <a:off x="753900" y="1367700"/>
            <a:ext cx="5132100" cy="3830100"/>
          </a:xfrm>
          <a:prstGeom prst="rect">
            <a:avLst/>
          </a:prstGeom>
          <a:noFill/>
          <a:ln>
            <a:noFill/>
          </a:ln>
        </p:spPr>
        <p:txBody>
          <a:bodyPr anchorCtr="0" anchor="t" bIns="91425" lIns="91425" spcFirstLastPara="1" rIns="91425" wrap="square" tIns="91425">
            <a:noAutofit/>
          </a:bodyPr>
          <a:lstStyle/>
          <a:p>
            <a:pPr indent="0" lvl="0" marL="15875" rtl="0" algn="l">
              <a:lnSpc>
                <a:spcPct val="100000"/>
              </a:lnSpc>
              <a:spcBef>
                <a:spcPts val="600"/>
              </a:spcBef>
              <a:spcAft>
                <a:spcPts val="0"/>
              </a:spcAft>
              <a:buSzPts val="1300"/>
              <a:buNone/>
            </a:pPr>
            <a:r>
              <a:rPr b="1" lang="en-GB" sz="1800">
                <a:solidFill>
                  <a:srgbClr val="181F0B"/>
                </a:solidFill>
                <a:latin typeface="Calibri"/>
                <a:ea typeface="Calibri"/>
                <a:cs typeface="Calibri"/>
                <a:sym typeface="Calibri"/>
              </a:rPr>
              <a:t>Textbooks as ideological tools: </a:t>
            </a:r>
            <a:endParaRPr sz="1800">
              <a:solidFill>
                <a:schemeClr val="dk2"/>
              </a:solidFill>
              <a:latin typeface="Calibri"/>
              <a:ea typeface="Calibri"/>
              <a:cs typeface="Calibri"/>
              <a:sym typeface="Calibri"/>
            </a:endParaRPr>
          </a:p>
          <a:p>
            <a:pPr indent="-342900" lvl="0" marL="457200" rtl="0" algn="l">
              <a:lnSpc>
                <a:spcPct val="100000"/>
              </a:lnSpc>
              <a:spcBef>
                <a:spcPts val="600"/>
              </a:spcBef>
              <a:spcAft>
                <a:spcPts val="0"/>
              </a:spcAft>
              <a:buClr>
                <a:srgbClr val="181F0B"/>
              </a:buClr>
              <a:buSzPts val="1800"/>
              <a:buFont typeface="Calibri"/>
              <a:buChar char="●"/>
            </a:pPr>
            <a:r>
              <a:rPr lang="en-GB" sz="1800">
                <a:solidFill>
                  <a:srgbClr val="181F0B"/>
                </a:solidFill>
                <a:latin typeface="Calibri"/>
                <a:ea typeface="Calibri"/>
                <a:cs typeface="Calibri"/>
                <a:sym typeface="Calibri"/>
              </a:rPr>
              <a:t>tend to endorse and reproduce the existing power relations in the society (i.e., social class, race, gender, and sexual orientation, able-bodiness) (</a:t>
            </a:r>
            <a:r>
              <a:rPr lang="en-GB" sz="1800">
                <a:solidFill>
                  <a:srgbClr val="000000"/>
                </a:solidFill>
                <a:latin typeface="Calibri"/>
                <a:ea typeface="Calibri"/>
                <a:cs typeface="Calibri"/>
                <a:sym typeface="Calibri"/>
              </a:rPr>
              <a:t>Bori, 2020; Risager, 2021; Shin, Eslami, &amp; Chen, 2011; Tajeddin &amp; Teimournezhad, 2015).</a:t>
            </a:r>
            <a:endParaRPr sz="1800">
              <a:solidFill>
                <a:srgbClr val="181F0B"/>
              </a:solidFill>
              <a:latin typeface="Calibri"/>
              <a:ea typeface="Calibri"/>
              <a:cs typeface="Calibri"/>
              <a:sym typeface="Calibri"/>
            </a:endParaRPr>
          </a:p>
          <a:p>
            <a:pPr indent="0" lvl="0" marL="0" rtl="0" algn="l">
              <a:lnSpc>
                <a:spcPct val="100000"/>
              </a:lnSpc>
              <a:spcBef>
                <a:spcPts val="600"/>
              </a:spcBef>
              <a:spcAft>
                <a:spcPts val="0"/>
              </a:spcAft>
              <a:buSzPts val="1300"/>
              <a:buNone/>
            </a:pPr>
            <a:r>
              <a:t/>
            </a:r>
            <a:endParaRPr sz="1000">
              <a:solidFill>
                <a:srgbClr val="181F0B"/>
              </a:solidFill>
              <a:latin typeface="Calibri"/>
              <a:ea typeface="Calibri"/>
              <a:cs typeface="Calibri"/>
              <a:sym typeface="Calibri"/>
            </a:endParaRPr>
          </a:p>
          <a:p>
            <a:pPr indent="0" lvl="0" marL="15875" rtl="0" algn="l">
              <a:lnSpc>
                <a:spcPct val="100000"/>
              </a:lnSpc>
              <a:spcBef>
                <a:spcPts val="0"/>
              </a:spcBef>
              <a:spcAft>
                <a:spcPts val="0"/>
              </a:spcAft>
              <a:buSzPts val="1300"/>
              <a:buNone/>
            </a:pPr>
            <a:r>
              <a:rPr b="1" lang="en-GB" sz="1800">
                <a:solidFill>
                  <a:srgbClr val="181F0B"/>
                </a:solidFill>
                <a:latin typeface="Calibri"/>
                <a:ea typeface="Calibri"/>
                <a:cs typeface="Calibri"/>
                <a:sym typeface="Calibri"/>
              </a:rPr>
              <a:t>Textbooks as cultural artefacts: </a:t>
            </a:r>
            <a:endParaRPr sz="1800">
              <a:solidFill>
                <a:schemeClr val="dk2"/>
              </a:solidFill>
              <a:latin typeface="Calibri"/>
              <a:ea typeface="Calibri"/>
              <a:cs typeface="Calibri"/>
              <a:sym typeface="Calibri"/>
            </a:endParaRPr>
          </a:p>
          <a:p>
            <a:pPr indent="-342900" lvl="0" marL="457200" rtl="0" algn="l">
              <a:lnSpc>
                <a:spcPct val="100000"/>
              </a:lnSpc>
              <a:spcBef>
                <a:spcPts val="600"/>
              </a:spcBef>
              <a:spcAft>
                <a:spcPts val="0"/>
              </a:spcAft>
              <a:buClr>
                <a:srgbClr val="181F0B"/>
              </a:buClr>
              <a:buSzPts val="1800"/>
              <a:buFont typeface="Calibri"/>
              <a:buChar char="●"/>
            </a:pPr>
            <a:r>
              <a:rPr lang="en-GB" sz="1800">
                <a:solidFill>
                  <a:srgbClr val="181F0B"/>
                </a:solidFill>
                <a:latin typeface="Calibri"/>
                <a:ea typeface="Calibri"/>
                <a:cs typeface="Calibri"/>
                <a:sym typeface="Calibri"/>
              </a:rPr>
              <a:t>reflect ways of being, ways of speaking in other languages/cultures, as well as the values attached to it (</a:t>
            </a:r>
            <a:r>
              <a:rPr lang="en-GB" sz="1800">
                <a:solidFill>
                  <a:srgbClr val="000000"/>
                </a:solidFill>
                <a:latin typeface="Calibri"/>
                <a:ea typeface="Calibri"/>
                <a:cs typeface="Calibri"/>
                <a:sym typeface="Calibri"/>
              </a:rPr>
              <a:t>Canale, 2016; Gray, 2010; Vinall &amp; Shin, 2019). </a:t>
            </a:r>
            <a:endParaRPr b="1" sz="1800">
              <a:solidFill>
                <a:srgbClr val="181F0B"/>
              </a:solidFill>
              <a:latin typeface="Calibri"/>
              <a:ea typeface="Calibri"/>
              <a:cs typeface="Calibri"/>
              <a:sym typeface="Calibri"/>
            </a:endParaRPr>
          </a:p>
        </p:txBody>
      </p:sp>
      <p:sp>
        <p:nvSpPr>
          <p:cNvPr id="543" name="Google Shape;543;p67"/>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44" name="Google Shape;544;p67"/>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545" name="Google Shape;545;p67"/>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546" name="Google Shape;546;p67"/>
          <p:cNvPicPr preferRelativeResize="0"/>
          <p:nvPr/>
        </p:nvPicPr>
        <p:blipFill rotWithShape="1">
          <a:blip r:embed="rId4">
            <a:alphaModFix/>
          </a:blip>
          <a:srcRect b="0" l="0" r="0" t="0"/>
          <a:stretch/>
        </p:blipFill>
        <p:spPr>
          <a:xfrm rot="902564">
            <a:off x="6047065" y="1957794"/>
            <a:ext cx="2478544" cy="2477291"/>
          </a:xfrm>
          <a:prstGeom prst="rect">
            <a:avLst/>
          </a:prstGeom>
          <a:noFill/>
          <a:ln>
            <a:noFill/>
          </a:ln>
        </p:spPr>
      </p:pic>
      <p:sp>
        <p:nvSpPr>
          <p:cNvPr id="547" name="Google Shape;547;p67"/>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1" name="Shape 551"/>
        <p:cNvGrpSpPr/>
        <p:nvPr/>
      </p:nvGrpSpPr>
      <p:grpSpPr>
        <a:xfrm>
          <a:off x="0" y="0"/>
          <a:ext cx="0" cy="0"/>
          <a:chOff x="0" y="0"/>
          <a:chExt cx="0" cy="0"/>
        </a:xfrm>
      </p:grpSpPr>
      <p:sp>
        <p:nvSpPr>
          <p:cNvPr id="552" name="Google Shape;552;p68"/>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The hidden curriculum behind textbooks</a:t>
            </a:r>
            <a:endParaRPr sz="2440"/>
          </a:p>
        </p:txBody>
      </p:sp>
      <p:sp>
        <p:nvSpPr>
          <p:cNvPr id="553" name="Google Shape;553;p68"/>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54" name="Google Shape;554;p68"/>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555" name="Google Shape;555;p68"/>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556" name="Google Shape;556;p68"/>
          <p:cNvPicPr preferRelativeResize="0"/>
          <p:nvPr/>
        </p:nvPicPr>
        <p:blipFill rotWithShape="1">
          <a:blip r:embed="rId4">
            <a:alphaModFix/>
          </a:blip>
          <a:srcRect b="0" l="0" r="0" t="0"/>
          <a:stretch/>
        </p:blipFill>
        <p:spPr>
          <a:xfrm>
            <a:off x="4972650" y="1548378"/>
            <a:ext cx="3238500" cy="2046736"/>
          </a:xfrm>
          <a:prstGeom prst="rect">
            <a:avLst/>
          </a:prstGeom>
          <a:noFill/>
          <a:ln>
            <a:noFill/>
          </a:ln>
        </p:spPr>
      </p:pic>
      <p:sp>
        <p:nvSpPr>
          <p:cNvPr id="557" name="Google Shape;557;p68"/>
          <p:cNvSpPr txBox="1"/>
          <p:nvPr/>
        </p:nvSpPr>
        <p:spPr>
          <a:xfrm>
            <a:off x="6242050" y="4505759"/>
            <a:ext cx="23367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592"/>
              </a:spcBef>
              <a:spcAft>
                <a:spcPts val="0"/>
              </a:spcAft>
              <a:buClr>
                <a:srgbClr val="000000"/>
              </a:buClr>
              <a:buSzPts val="2000"/>
              <a:buFont typeface="Arial"/>
              <a:buNone/>
            </a:pPr>
            <a:r>
              <a:rPr b="0" i="0" lang="en-GB" sz="2000" u="none" cap="none" strike="noStrike">
                <a:solidFill>
                  <a:srgbClr val="000000"/>
                </a:solidFill>
                <a:latin typeface="Calibri"/>
                <a:ea typeface="Calibri"/>
                <a:cs typeface="Calibri"/>
                <a:sym typeface="Calibri"/>
              </a:rPr>
              <a:t>Thornbury, 2010</a:t>
            </a:r>
            <a:endParaRPr b="0" i="0" sz="1050" u="none" cap="none" strike="noStrike">
              <a:solidFill>
                <a:srgbClr val="000000"/>
              </a:solidFill>
              <a:latin typeface="Arial"/>
              <a:ea typeface="Arial"/>
              <a:cs typeface="Arial"/>
              <a:sym typeface="Arial"/>
            </a:endParaRPr>
          </a:p>
        </p:txBody>
      </p:sp>
      <p:graphicFrame>
        <p:nvGraphicFramePr>
          <p:cNvPr id="558" name="Google Shape;558;p68"/>
          <p:cNvGraphicFramePr/>
          <p:nvPr/>
        </p:nvGraphicFramePr>
        <p:xfrm>
          <a:off x="1196800" y="1482450"/>
          <a:ext cx="3000000" cy="3000000"/>
        </p:xfrm>
        <a:graphic>
          <a:graphicData uri="http://schemas.openxmlformats.org/drawingml/2006/table">
            <a:tbl>
              <a:tblPr>
                <a:noFill/>
                <a:tableStyleId>{A667E735-9F8C-4015-A459-DB178CDB79D6}</a:tableStyleId>
              </a:tblPr>
              <a:tblGrid>
                <a:gridCol w="5926425"/>
              </a:tblGrid>
              <a:tr h="381000">
                <a:tc>
                  <a:txBody>
                    <a:bodyPr/>
                    <a:lstStyle/>
                    <a:p>
                      <a:pPr indent="0" lvl="0" marL="0" marR="0" rtl="0" algn="l">
                        <a:lnSpc>
                          <a:spcPct val="100000"/>
                        </a:lnSpc>
                        <a:spcBef>
                          <a:spcPts val="0"/>
                        </a:spcBef>
                        <a:spcAft>
                          <a:spcPts val="0"/>
                        </a:spcAft>
                        <a:buClr>
                          <a:srgbClr val="000000"/>
                        </a:buClr>
                        <a:buSzPts val="2800"/>
                        <a:buFont typeface="Calibri"/>
                        <a:buNone/>
                      </a:pPr>
                      <a:r>
                        <a:rPr lang="en-GB" sz="2600" u="none" cap="none" strike="noStrike">
                          <a:solidFill>
                            <a:srgbClr val="000000"/>
                          </a:solidFill>
                          <a:latin typeface="Calibri"/>
                          <a:ea typeface="Calibri"/>
                          <a:cs typeface="Calibri"/>
                          <a:sym typeface="Calibri"/>
                        </a:rPr>
                        <a:t>olitics</a:t>
                      </a:r>
                      <a:endParaRPr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800"/>
                        <a:buFont typeface="Calibri"/>
                        <a:buNone/>
                      </a:pPr>
                      <a:r>
                        <a:rPr lang="en-GB" sz="2600" u="none" cap="none" strike="noStrike">
                          <a:solidFill>
                            <a:srgbClr val="000000"/>
                          </a:solidFill>
                          <a:latin typeface="Calibri"/>
                          <a:ea typeface="Calibri"/>
                          <a:cs typeface="Calibri"/>
                          <a:sym typeface="Calibri"/>
                        </a:rPr>
                        <a:t>lcohol </a:t>
                      </a:r>
                      <a:endParaRPr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800"/>
                        <a:buFont typeface="Calibri"/>
                        <a:buNone/>
                      </a:pPr>
                      <a:r>
                        <a:rPr lang="en-GB" sz="2600" u="none" cap="none" strike="noStrike">
                          <a:solidFill>
                            <a:srgbClr val="000000"/>
                          </a:solidFill>
                          <a:latin typeface="Calibri"/>
                          <a:ea typeface="Calibri"/>
                          <a:cs typeface="Calibri"/>
                          <a:sym typeface="Calibri"/>
                        </a:rPr>
                        <a:t>eligion </a:t>
                      </a:r>
                      <a:endParaRPr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800"/>
                        <a:buFont typeface="Calibri"/>
                        <a:buNone/>
                      </a:pPr>
                      <a:r>
                        <a:rPr lang="en-GB" sz="2600" u="none" cap="none" strike="noStrike">
                          <a:solidFill>
                            <a:srgbClr val="000000"/>
                          </a:solidFill>
                          <a:latin typeface="Calibri"/>
                          <a:ea typeface="Calibri"/>
                          <a:cs typeface="Calibri"/>
                          <a:sym typeface="Calibri"/>
                        </a:rPr>
                        <a:t>ex</a:t>
                      </a:r>
                      <a:endParaRPr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800"/>
                        <a:buFont typeface="Calibri"/>
                        <a:buNone/>
                      </a:pPr>
                      <a:r>
                        <a:rPr lang="en-GB" sz="2600" u="none" cap="none" strike="noStrike">
                          <a:solidFill>
                            <a:srgbClr val="000000"/>
                          </a:solidFill>
                          <a:latin typeface="Calibri"/>
                          <a:ea typeface="Calibri"/>
                          <a:cs typeface="Calibri"/>
                          <a:sym typeface="Calibri"/>
                        </a:rPr>
                        <a:t>arcotics </a:t>
                      </a:r>
                      <a:endParaRPr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800"/>
                        <a:buFont typeface="Calibri"/>
                        <a:buNone/>
                      </a:pPr>
                      <a:r>
                        <a:rPr lang="en-GB" sz="2600" u="none" cap="none" strike="noStrike">
                          <a:solidFill>
                            <a:srgbClr val="000000"/>
                          </a:solidFill>
                          <a:latin typeface="Calibri"/>
                          <a:ea typeface="Calibri"/>
                          <a:cs typeface="Calibri"/>
                          <a:sym typeface="Calibri"/>
                        </a:rPr>
                        <a:t>“sm” (e.g., communism, atheism…)</a:t>
                      </a:r>
                      <a:endParaRPr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381000">
                <a:tc>
                  <a:txBody>
                    <a:bodyPr/>
                    <a:lstStyle/>
                    <a:p>
                      <a:pPr indent="0" lvl="0" marL="0" marR="0" rtl="0" algn="l">
                        <a:lnSpc>
                          <a:spcPct val="100000"/>
                        </a:lnSpc>
                        <a:spcBef>
                          <a:spcPts val="0"/>
                        </a:spcBef>
                        <a:spcAft>
                          <a:spcPts val="0"/>
                        </a:spcAft>
                        <a:buClr>
                          <a:srgbClr val="000000"/>
                        </a:buClr>
                        <a:buSzPts val="2800"/>
                        <a:buFont typeface="Calibri"/>
                        <a:buNone/>
                      </a:pPr>
                      <a:r>
                        <a:rPr lang="en-GB" sz="2600" u="none" cap="none" strike="noStrike">
                          <a:solidFill>
                            <a:srgbClr val="000000"/>
                          </a:solidFill>
                          <a:latin typeface="Calibri"/>
                          <a:ea typeface="Calibri"/>
                          <a:cs typeface="Calibri"/>
                          <a:sym typeface="Calibri"/>
                        </a:rPr>
                        <a:t>ork</a:t>
                      </a:r>
                      <a:endParaRPr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graphicFrame>
        <p:nvGraphicFramePr>
          <p:cNvPr id="559" name="Google Shape;559;p68"/>
          <p:cNvGraphicFramePr/>
          <p:nvPr/>
        </p:nvGraphicFramePr>
        <p:xfrm>
          <a:off x="868425" y="1482450"/>
          <a:ext cx="3000000" cy="3000000"/>
        </p:xfrm>
        <a:graphic>
          <a:graphicData uri="http://schemas.openxmlformats.org/drawingml/2006/table">
            <a:tbl>
              <a:tblPr>
                <a:noFill/>
                <a:tableStyleId>{7594D0A7-E436-4F29-A8E8-800E7EB0F0F0}</a:tableStyleId>
              </a:tblPr>
              <a:tblGrid>
                <a:gridCol w="571250"/>
              </a:tblGrid>
              <a:tr h="449725">
                <a:tc>
                  <a:txBody>
                    <a:bodyPr/>
                    <a:lstStyle/>
                    <a:p>
                      <a:pPr indent="0" lvl="0" marL="0" marR="0" rtl="0" algn="l">
                        <a:lnSpc>
                          <a:spcPct val="100000"/>
                        </a:lnSpc>
                        <a:spcBef>
                          <a:spcPts val="0"/>
                        </a:spcBef>
                        <a:spcAft>
                          <a:spcPts val="0"/>
                        </a:spcAft>
                        <a:buClr>
                          <a:srgbClr val="000000"/>
                        </a:buClr>
                        <a:buSzPts val="2800"/>
                        <a:buFont typeface="Calibri"/>
                        <a:buNone/>
                      </a:pPr>
                      <a:r>
                        <a:rPr b="1" lang="en-GB" sz="2600" u="none" cap="none" strike="noStrike">
                          <a:solidFill>
                            <a:srgbClr val="000000"/>
                          </a:solidFill>
                          <a:latin typeface="Calibri"/>
                          <a:ea typeface="Calibri"/>
                          <a:cs typeface="Calibri"/>
                          <a:sym typeface="Calibri"/>
                        </a:rPr>
                        <a:t>P</a:t>
                      </a:r>
                      <a:endParaRPr b="1"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449725">
                <a:tc>
                  <a:txBody>
                    <a:bodyPr/>
                    <a:lstStyle/>
                    <a:p>
                      <a:pPr indent="0" lvl="0" marL="0" marR="0" rtl="0" algn="l">
                        <a:lnSpc>
                          <a:spcPct val="100000"/>
                        </a:lnSpc>
                        <a:spcBef>
                          <a:spcPts val="0"/>
                        </a:spcBef>
                        <a:spcAft>
                          <a:spcPts val="0"/>
                        </a:spcAft>
                        <a:buClr>
                          <a:srgbClr val="000000"/>
                        </a:buClr>
                        <a:buSzPts val="2800"/>
                        <a:buFont typeface="Calibri"/>
                        <a:buNone/>
                      </a:pPr>
                      <a:r>
                        <a:rPr b="1" lang="en-GB" sz="2600" u="none" cap="none" strike="noStrike">
                          <a:solidFill>
                            <a:srgbClr val="000000"/>
                          </a:solidFill>
                          <a:latin typeface="Calibri"/>
                          <a:ea typeface="Calibri"/>
                          <a:cs typeface="Calibri"/>
                          <a:sym typeface="Calibri"/>
                        </a:rPr>
                        <a:t>A</a:t>
                      </a:r>
                      <a:endParaRPr b="1"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449725">
                <a:tc>
                  <a:txBody>
                    <a:bodyPr/>
                    <a:lstStyle/>
                    <a:p>
                      <a:pPr indent="0" lvl="0" marL="0" marR="0" rtl="0" algn="l">
                        <a:lnSpc>
                          <a:spcPct val="100000"/>
                        </a:lnSpc>
                        <a:spcBef>
                          <a:spcPts val="0"/>
                        </a:spcBef>
                        <a:spcAft>
                          <a:spcPts val="0"/>
                        </a:spcAft>
                        <a:buClr>
                          <a:srgbClr val="000000"/>
                        </a:buClr>
                        <a:buSzPts val="2800"/>
                        <a:buFont typeface="Calibri"/>
                        <a:buNone/>
                      </a:pPr>
                      <a:r>
                        <a:rPr b="1" lang="en-GB" sz="2600" u="none" cap="none" strike="noStrike">
                          <a:solidFill>
                            <a:srgbClr val="000000"/>
                          </a:solidFill>
                          <a:latin typeface="Calibri"/>
                          <a:ea typeface="Calibri"/>
                          <a:cs typeface="Calibri"/>
                          <a:sym typeface="Calibri"/>
                        </a:rPr>
                        <a:t>R</a:t>
                      </a:r>
                      <a:endParaRPr b="1"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449725">
                <a:tc>
                  <a:txBody>
                    <a:bodyPr/>
                    <a:lstStyle/>
                    <a:p>
                      <a:pPr indent="0" lvl="0" marL="0" marR="0" rtl="0" algn="l">
                        <a:lnSpc>
                          <a:spcPct val="100000"/>
                        </a:lnSpc>
                        <a:spcBef>
                          <a:spcPts val="0"/>
                        </a:spcBef>
                        <a:spcAft>
                          <a:spcPts val="0"/>
                        </a:spcAft>
                        <a:buClr>
                          <a:srgbClr val="000000"/>
                        </a:buClr>
                        <a:buSzPts val="2800"/>
                        <a:buFont typeface="Calibri"/>
                        <a:buNone/>
                      </a:pPr>
                      <a:r>
                        <a:rPr b="1" lang="en-GB" sz="2600" u="none" cap="none" strike="noStrike">
                          <a:solidFill>
                            <a:srgbClr val="000000"/>
                          </a:solidFill>
                          <a:latin typeface="Calibri"/>
                          <a:ea typeface="Calibri"/>
                          <a:cs typeface="Calibri"/>
                          <a:sym typeface="Calibri"/>
                        </a:rPr>
                        <a:t>S</a:t>
                      </a:r>
                      <a:endParaRPr b="1"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449725">
                <a:tc>
                  <a:txBody>
                    <a:bodyPr/>
                    <a:lstStyle/>
                    <a:p>
                      <a:pPr indent="0" lvl="0" marL="0" marR="0" rtl="0" algn="l">
                        <a:lnSpc>
                          <a:spcPct val="100000"/>
                        </a:lnSpc>
                        <a:spcBef>
                          <a:spcPts val="0"/>
                        </a:spcBef>
                        <a:spcAft>
                          <a:spcPts val="0"/>
                        </a:spcAft>
                        <a:buClr>
                          <a:srgbClr val="000000"/>
                        </a:buClr>
                        <a:buSzPts val="2800"/>
                        <a:buFont typeface="Calibri"/>
                        <a:buNone/>
                      </a:pPr>
                      <a:r>
                        <a:rPr b="1" lang="en-GB" sz="2600" u="none" cap="none" strike="noStrike">
                          <a:solidFill>
                            <a:srgbClr val="000000"/>
                          </a:solidFill>
                          <a:latin typeface="Calibri"/>
                          <a:ea typeface="Calibri"/>
                          <a:cs typeface="Calibri"/>
                          <a:sym typeface="Calibri"/>
                        </a:rPr>
                        <a:t>N</a:t>
                      </a:r>
                      <a:endParaRPr b="1"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449725">
                <a:tc>
                  <a:txBody>
                    <a:bodyPr/>
                    <a:lstStyle/>
                    <a:p>
                      <a:pPr indent="0" lvl="0" marL="0" marR="0" rtl="0" algn="l">
                        <a:lnSpc>
                          <a:spcPct val="100000"/>
                        </a:lnSpc>
                        <a:spcBef>
                          <a:spcPts val="0"/>
                        </a:spcBef>
                        <a:spcAft>
                          <a:spcPts val="0"/>
                        </a:spcAft>
                        <a:buClr>
                          <a:srgbClr val="000000"/>
                        </a:buClr>
                        <a:buSzPts val="2800"/>
                        <a:buFont typeface="Calibri"/>
                        <a:buNone/>
                      </a:pPr>
                      <a:r>
                        <a:rPr b="1" lang="en-GB" sz="2600" u="none" cap="none" strike="noStrike">
                          <a:solidFill>
                            <a:srgbClr val="000000"/>
                          </a:solidFill>
                          <a:latin typeface="Calibri"/>
                          <a:ea typeface="Calibri"/>
                          <a:cs typeface="Calibri"/>
                          <a:sym typeface="Calibri"/>
                        </a:rPr>
                        <a:t>I</a:t>
                      </a:r>
                      <a:endParaRPr b="1"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449725">
                <a:tc>
                  <a:txBody>
                    <a:bodyPr/>
                    <a:lstStyle/>
                    <a:p>
                      <a:pPr indent="0" lvl="0" marL="0" marR="0" rtl="0" algn="l">
                        <a:lnSpc>
                          <a:spcPct val="100000"/>
                        </a:lnSpc>
                        <a:spcBef>
                          <a:spcPts val="0"/>
                        </a:spcBef>
                        <a:spcAft>
                          <a:spcPts val="0"/>
                        </a:spcAft>
                        <a:buClr>
                          <a:srgbClr val="000000"/>
                        </a:buClr>
                        <a:buSzPts val="2800"/>
                        <a:buFont typeface="Calibri"/>
                        <a:buNone/>
                      </a:pPr>
                      <a:r>
                        <a:rPr b="1" lang="en-GB" sz="2600" u="none" cap="none" strike="noStrike">
                          <a:solidFill>
                            <a:srgbClr val="000000"/>
                          </a:solidFill>
                          <a:latin typeface="Calibri"/>
                          <a:ea typeface="Calibri"/>
                          <a:cs typeface="Calibri"/>
                          <a:sym typeface="Calibri"/>
                        </a:rPr>
                        <a:t>P</a:t>
                      </a:r>
                      <a:endParaRPr b="1" sz="2600" u="none" cap="none" strike="noStrike">
                        <a:solidFill>
                          <a:srgbClr val="000000"/>
                        </a:solidFill>
                        <a:latin typeface="Calibri"/>
                        <a:ea typeface="Calibri"/>
                        <a:cs typeface="Calibri"/>
                        <a:sym typeface="Calibri"/>
                      </a:endParaRPr>
                    </a:p>
                  </a:txBody>
                  <a:tcPr marT="45725" marB="45725" marR="91450" marL="91450">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
        <p:nvSpPr>
          <p:cNvPr id="560" name="Google Shape;560;p68"/>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55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69"/>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The hidden curriculum behind textbooks</a:t>
            </a:r>
            <a:endParaRPr sz="2440"/>
          </a:p>
        </p:txBody>
      </p:sp>
      <p:sp>
        <p:nvSpPr>
          <p:cNvPr id="566" name="Google Shape;566;p69"/>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67" name="Google Shape;567;p69"/>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568" name="Google Shape;568;p69"/>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569" name="Google Shape;569;p69"/>
          <p:cNvPicPr preferRelativeResize="0"/>
          <p:nvPr/>
        </p:nvPicPr>
        <p:blipFill rotWithShape="1">
          <a:blip r:embed="rId4">
            <a:alphaModFix/>
          </a:blip>
          <a:srcRect b="0" l="0" r="0" t="0"/>
          <a:stretch/>
        </p:blipFill>
        <p:spPr>
          <a:xfrm>
            <a:off x="2046613" y="1322475"/>
            <a:ext cx="5054375" cy="2982399"/>
          </a:xfrm>
          <a:prstGeom prst="rect">
            <a:avLst/>
          </a:prstGeom>
          <a:noFill/>
          <a:ln>
            <a:noFill/>
          </a:ln>
        </p:spPr>
      </p:pic>
      <p:sp>
        <p:nvSpPr>
          <p:cNvPr id="570" name="Google Shape;570;p69"/>
          <p:cNvSpPr txBox="1"/>
          <p:nvPr/>
        </p:nvSpPr>
        <p:spPr>
          <a:xfrm>
            <a:off x="826350" y="4304875"/>
            <a:ext cx="7491300" cy="815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60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“the soft, fudgy, sub-journalistic … world of EFLese course materials" </a:t>
            </a:r>
            <a:endParaRPr b="0" i="0" sz="1800" u="none" cap="none" strike="noStrike">
              <a:solidFill>
                <a:srgbClr val="000000"/>
              </a:solidFill>
              <a:latin typeface="Calibri"/>
              <a:ea typeface="Calibri"/>
              <a:cs typeface="Calibri"/>
              <a:sym typeface="Calibri"/>
            </a:endParaRPr>
          </a:p>
          <a:p>
            <a:pPr indent="0" lvl="0" marL="0" marR="0" rtl="0" algn="ctr">
              <a:lnSpc>
                <a:spcPct val="100000"/>
              </a:lnSpc>
              <a:spcBef>
                <a:spcPts val="600"/>
              </a:spcBef>
              <a:spcAft>
                <a:spcPts val="0"/>
              </a:spcAft>
              <a:buClr>
                <a:srgbClr val="000000"/>
              </a:buClr>
              <a:buSzPts val="1800"/>
              <a:buFont typeface="Arial"/>
              <a:buNone/>
            </a:pPr>
            <a:r>
              <a:rPr b="0" i="0" lang="en-GB" sz="1800" u="none" cap="none" strike="noStrike">
                <a:solidFill>
                  <a:srgbClr val="000000"/>
                </a:solidFill>
                <a:latin typeface="Calibri"/>
                <a:ea typeface="Calibri"/>
                <a:cs typeface="Calibri"/>
                <a:sym typeface="Calibri"/>
              </a:rPr>
              <a:t>(Mario Rinvolucri, cited in Thornbury, 2010). </a:t>
            </a:r>
            <a:endParaRPr b="0" i="0" sz="1800" u="none" cap="none" strike="noStrike">
              <a:solidFill>
                <a:srgbClr val="000000"/>
              </a:solidFill>
              <a:latin typeface="Arial"/>
              <a:ea typeface="Arial"/>
              <a:cs typeface="Arial"/>
              <a:sym typeface="Arial"/>
            </a:endParaRPr>
          </a:p>
        </p:txBody>
      </p:sp>
      <p:sp>
        <p:nvSpPr>
          <p:cNvPr id="571" name="Google Shape;571;p69"/>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pic>
        <p:nvPicPr>
          <p:cNvPr id="234" name="Google Shape;234;p43"/>
          <p:cNvPicPr preferRelativeResize="0"/>
          <p:nvPr/>
        </p:nvPicPr>
        <p:blipFill rotWithShape="1">
          <a:blip r:embed="rId3">
            <a:alphaModFix/>
          </a:blip>
          <a:srcRect b="0" l="0" r="0" t="0"/>
          <a:stretch/>
        </p:blipFill>
        <p:spPr>
          <a:xfrm rot="-5400000">
            <a:off x="6340738" y="2331788"/>
            <a:ext cx="5151949" cy="488375"/>
          </a:xfrm>
          <a:prstGeom prst="rect">
            <a:avLst/>
          </a:prstGeom>
          <a:noFill/>
          <a:ln cap="flat" cmpd="sng" w="9525">
            <a:solidFill>
              <a:srgbClr val="45818E"/>
            </a:solidFill>
            <a:prstDash val="solid"/>
            <a:round/>
            <a:headEnd len="sm" w="sm" type="none"/>
            <a:tailEnd len="sm" w="sm" type="none"/>
          </a:ln>
        </p:spPr>
      </p:pic>
      <p:sp>
        <p:nvSpPr>
          <p:cNvPr id="235" name="Google Shape;235;p43"/>
          <p:cNvSpPr txBox="1"/>
          <p:nvPr>
            <p:ph idx="4294967295" type="body"/>
          </p:nvPr>
        </p:nvSpPr>
        <p:spPr>
          <a:xfrm>
            <a:off x="0" y="2514774"/>
            <a:ext cx="4218600" cy="578100"/>
          </a:xfrm>
          <a:prstGeom prst="rect">
            <a:avLst/>
          </a:prstGeom>
          <a:noFill/>
          <a:ln>
            <a:noFill/>
          </a:ln>
        </p:spPr>
        <p:txBody>
          <a:bodyPr anchorCtr="0" anchor="t" bIns="34275" lIns="68575" spcFirstLastPara="1" rIns="68575" wrap="square" tIns="34275">
            <a:noAutofit/>
          </a:bodyPr>
          <a:lstStyle/>
          <a:p>
            <a:pPr indent="0" lvl="0" marL="457200" rtl="0" algn="r">
              <a:lnSpc>
                <a:spcPct val="115000"/>
              </a:lnSpc>
              <a:spcBef>
                <a:spcPts val="0"/>
              </a:spcBef>
              <a:spcAft>
                <a:spcPts val="0"/>
              </a:spcAft>
              <a:buClr>
                <a:srgbClr val="000000"/>
              </a:buClr>
              <a:buSzPts val="1300"/>
              <a:buFont typeface="Arial"/>
              <a:buNone/>
            </a:pPr>
            <a:r>
              <a:rPr b="1" lang="en-GB" sz="2800">
                <a:solidFill>
                  <a:srgbClr val="AB3034"/>
                </a:solidFill>
                <a:latin typeface="Lato"/>
                <a:ea typeface="Lato"/>
                <a:cs typeface="Lato"/>
                <a:sym typeface="Lato"/>
              </a:rPr>
              <a:t>Introductions</a:t>
            </a:r>
            <a:endParaRPr b="1" sz="2800">
              <a:solidFill>
                <a:srgbClr val="AB3034"/>
              </a:solidFill>
            </a:endParaRPr>
          </a:p>
        </p:txBody>
      </p:sp>
      <p:cxnSp>
        <p:nvCxnSpPr>
          <p:cNvPr id="236" name="Google Shape;236;p43"/>
          <p:cNvCxnSpPr/>
          <p:nvPr/>
        </p:nvCxnSpPr>
        <p:spPr>
          <a:xfrm>
            <a:off x="4426345" y="1234555"/>
            <a:ext cx="0" cy="2970000"/>
          </a:xfrm>
          <a:prstGeom prst="straightConnector1">
            <a:avLst/>
          </a:prstGeom>
          <a:noFill/>
          <a:ln cap="flat" cmpd="sng" w="38100">
            <a:solidFill>
              <a:srgbClr val="45818E"/>
            </a:solidFill>
            <a:prstDash val="solid"/>
            <a:round/>
            <a:headEnd len="sm" w="sm" type="none"/>
            <a:tailEnd len="sm" w="sm" type="none"/>
          </a:ln>
        </p:spPr>
      </p:cxnSp>
      <p:grpSp>
        <p:nvGrpSpPr>
          <p:cNvPr id="237" name="Google Shape;237;p43"/>
          <p:cNvGrpSpPr/>
          <p:nvPr/>
        </p:nvGrpSpPr>
        <p:grpSpPr>
          <a:xfrm>
            <a:off x="4676154" y="2053326"/>
            <a:ext cx="1723697" cy="1500999"/>
            <a:chOff x="10509857" y="-276047"/>
            <a:chExt cx="2298263" cy="2001332"/>
          </a:xfrm>
        </p:grpSpPr>
        <p:sp>
          <p:nvSpPr>
            <p:cNvPr id="238" name="Google Shape;238;p43"/>
            <p:cNvSpPr/>
            <p:nvPr/>
          </p:nvSpPr>
          <p:spPr>
            <a:xfrm>
              <a:off x="10509857" y="-244515"/>
              <a:ext cx="2154600" cy="1969800"/>
            </a:xfrm>
            <a:prstGeom prst="ellipse">
              <a:avLst/>
            </a:prstGeom>
            <a:solidFill>
              <a:srgbClr val="45818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239" name="Google Shape;239;p43"/>
            <p:cNvSpPr/>
            <p:nvPr/>
          </p:nvSpPr>
          <p:spPr>
            <a:xfrm>
              <a:off x="10649412" y="-276047"/>
              <a:ext cx="1940400" cy="1841400"/>
            </a:xfrm>
            <a:prstGeom prst="ellipse">
              <a:avLst/>
            </a:prstGeom>
            <a:solidFill>
              <a:srgbClr val="E6913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240" name="Google Shape;240;p43"/>
            <p:cNvSpPr/>
            <p:nvPr/>
          </p:nvSpPr>
          <p:spPr>
            <a:xfrm>
              <a:off x="10946920" y="-57709"/>
              <a:ext cx="1861200" cy="1688100"/>
            </a:xfrm>
            <a:prstGeom prst="ellipse">
              <a:avLst/>
            </a:prstGeom>
            <a:solidFill>
              <a:srgbClr val="A61C00">
                <a:alpha val="45098"/>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4900"/>
                <a:buFont typeface="Arial"/>
                <a:buNone/>
              </a:pPr>
              <a:r>
                <a:rPr b="1" i="0" lang="en-GB" sz="4900" u="none" cap="none" strike="noStrike">
                  <a:solidFill>
                    <a:schemeClr val="lt1"/>
                  </a:solidFill>
                  <a:latin typeface="Century Schoolbook"/>
                  <a:ea typeface="Century Schoolbook"/>
                  <a:cs typeface="Century Schoolbook"/>
                  <a:sym typeface="Century Schoolbook"/>
                </a:rPr>
                <a:t>1</a:t>
              </a:r>
              <a:endParaRPr b="1" i="0" sz="4900" u="none" cap="none" strike="noStrike">
                <a:solidFill>
                  <a:schemeClr val="lt1"/>
                </a:solidFill>
                <a:latin typeface="Century Schoolbook"/>
                <a:ea typeface="Century Schoolbook"/>
                <a:cs typeface="Century Schoolbook"/>
                <a:sym typeface="Century Schoolbook"/>
              </a:endParaRPr>
            </a:p>
          </p:txBody>
        </p:sp>
      </p:grpSp>
      <p:sp>
        <p:nvSpPr>
          <p:cNvPr id="241" name="Google Shape;241;p43"/>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5" name="Shape 575"/>
        <p:cNvGrpSpPr/>
        <p:nvPr/>
      </p:nvGrpSpPr>
      <p:grpSpPr>
        <a:xfrm>
          <a:off x="0" y="0"/>
          <a:ext cx="0" cy="0"/>
          <a:chOff x="0" y="0"/>
          <a:chExt cx="0" cy="0"/>
        </a:xfrm>
      </p:grpSpPr>
      <p:sp>
        <p:nvSpPr>
          <p:cNvPr id="576" name="Google Shape;576;p70"/>
          <p:cNvSpPr txBox="1"/>
          <p:nvPr>
            <p:ph type="title"/>
          </p:nvPr>
        </p:nvSpPr>
        <p:spPr>
          <a:xfrm>
            <a:off x="729450" y="593825"/>
            <a:ext cx="79431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rgbClr val="000000"/>
              </a:buClr>
              <a:buSzPts val="2400"/>
              <a:buFont typeface="Arial"/>
              <a:buNone/>
            </a:pPr>
            <a:r>
              <a:rPr lang="en-GB" sz="2400">
                <a:solidFill>
                  <a:srgbClr val="000000"/>
                </a:solidFill>
              </a:rPr>
              <a:t>Common themes that occur in traditional textbooks</a:t>
            </a:r>
            <a:endParaRPr sz="2400"/>
          </a:p>
        </p:txBody>
      </p:sp>
      <p:sp>
        <p:nvSpPr>
          <p:cNvPr id="577" name="Google Shape;577;p70"/>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78" name="Google Shape;578;p70"/>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579" name="Google Shape;579;p70"/>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graphicFrame>
        <p:nvGraphicFramePr>
          <p:cNvPr id="580" name="Google Shape;580;p70"/>
          <p:cNvGraphicFramePr/>
          <p:nvPr/>
        </p:nvGraphicFramePr>
        <p:xfrm>
          <a:off x="821307" y="1517474"/>
          <a:ext cx="3000000" cy="3000000"/>
        </p:xfrm>
        <a:graphic>
          <a:graphicData uri="http://schemas.openxmlformats.org/drawingml/2006/table">
            <a:tbl>
              <a:tblPr bandRow="1" firstRow="1">
                <a:noFill/>
                <a:tableStyleId>{683DA208-8864-4B40-BA92-2FA8C1E31719}</a:tableStyleId>
              </a:tblPr>
              <a:tblGrid>
                <a:gridCol w="382900"/>
                <a:gridCol w="2371200"/>
                <a:gridCol w="5005275"/>
              </a:tblGrid>
              <a:tr h="323750">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solidFill>
                            <a:schemeClr val="lt1"/>
                          </a:solidFill>
                          <a:latin typeface="Times New Roman"/>
                          <a:ea typeface="Times New Roman"/>
                          <a:cs typeface="Times New Roman"/>
                          <a:sym typeface="Times New Roman"/>
                        </a:rPr>
                        <a:t>#</a:t>
                      </a:r>
                      <a:endParaRPr sz="1400" u="none" cap="none" strike="noStrike">
                        <a:solidFill>
                          <a:schemeClr val="lt1"/>
                        </a:solidFill>
                      </a:endParaRPr>
                    </a:p>
                  </a:txBody>
                  <a:tcPr marT="45725" marB="45725" marR="91450" marL="91450">
                    <a:gradFill>
                      <a:gsLst>
                        <a:gs pos="0">
                          <a:srgbClr val="9AC2DA"/>
                        </a:gs>
                        <a:gs pos="100000">
                          <a:srgbClr val="4984A8"/>
                        </a:gs>
                      </a:gsLst>
                      <a:lin ang="5400012" scaled="0"/>
                    </a:gradFill>
                  </a:tcPr>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solidFill>
                            <a:schemeClr val="lt1"/>
                          </a:solidFill>
                          <a:latin typeface="Times New Roman"/>
                          <a:ea typeface="Times New Roman"/>
                          <a:cs typeface="Times New Roman"/>
                          <a:sym typeface="Times New Roman"/>
                        </a:rPr>
                        <a:t>Themes</a:t>
                      </a:r>
                      <a:endParaRPr sz="1400" u="none" cap="none" strike="noStrike">
                        <a:solidFill>
                          <a:schemeClr val="lt1"/>
                        </a:solidFill>
                      </a:endParaRPr>
                    </a:p>
                  </a:txBody>
                  <a:tcPr marT="45725" marB="45725" marR="91450" marL="91450">
                    <a:gradFill>
                      <a:gsLst>
                        <a:gs pos="0">
                          <a:srgbClr val="9AC2DA"/>
                        </a:gs>
                        <a:gs pos="100000">
                          <a:srgbClr val="4984A8"/>
                        </a:gs>
                      </a:gsLst>
                      <a:lin ang="5400012" scaled="0"/>
                    </a:gradFill>
                  </a:tcPr>
                </a:tc>
                <a:tc>
                  <a:txBody>
                    <a:bodyPr/>
                    <a:lstStyle/>
                    <a:p>
                      <a:pPr indent="0" lvl="0" marL="0" marR="0" rtl="0" algn="l">
                        <a:lnSpc>
                          <a:spcPct val="100000"/>
                        </a:lnSpc>
                        <a:spcBef>
                          <a:spcPts val="0"/>
                        </a:spcBef>
                        <a:spcAft>
                          <a:spcPts val="0"/>
                        </a:spcAft>
                        <a:buClr>
                          <a:srgbClr val="000000"/>
                        </a:buClr>
                        <a:buSzPts val="1800"/>
                        <a:buFont typeface="Arial"/>
                        <a:buNone/>
                      </a:pPr>
                      <a:r>
                        <a:rPr lang="en-GB" sz="1800" u="none" cap="none" strike="noStrike">
                          <a:solidFill>
                            <a:schemeClr val="lt1"/>
                          </a:solidFill>
                          <a:latin typeface="Times New Roman"/>
                          <a:ea typeface="Times New Roman"/>
                          <a:cs typeface="Times New Roman"/>
                          <a:sym typeface="Times New Roman"/>
                        </a:rPr>
                        <a:t>Topics</a:t>
                      </a:r>
                      <a:endParaRPr sz="1400" u="none" cap="none" strike="noStrike">
                        <a:solidFill>
                          <a:schemeClr val="lt1"/>
                        </a:solidFill>
                      </a:endParaRPr>
                    </a:p>
                  </a:txBody>
                  <a:tcPr marT="45725" marB="45725" marR="91450" marL="91450">
                    <a:gradFill>
                      <a:gsLst>
                        <a:gs pos="0">
                          <a:srgbClr val="9AC2DA"/>
                        </a:gs>
                        <a:gs pos="100000">
                          <a:srgbClr val="4984A8"/>
                        </a:gs>
                      </a:gsLst>
                      <a:lin ang="5400012" scaled="0"/>
                    </a:gradFill>
                  </a:tcPr>
                </a:tc>
              </a:tr>
              <a:tr h="3039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Times New Roman"/>
                          <a:ea typeface="Times New Roman"/>
                          <a:cs typeface="Times New Roman"/>
                          <a:sym typeface="Times New Roman"/>
                        </a:rPr>
                        <a:t>1</a:t>
                      </a:r>
                      <a:endParaRPr sz="1400" u="none" cap="none" strike="noStrike"/>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rgbClr val="000000"/>
                          </a:solidFill>
                          <a:latin typeface="Times New Roman"/>
                          <a:ea typeface="Times New Roman"/>
                          <a:cs typeface="Times New Roman"/>
                          <a:sym typeface="Times New Roman"/>
                        </a:rPr>
                        <a:t>School</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Times New Roman"/>
                        <a:buNone/>
                      </a:pPr>
                      <a:r>
                        <a:rPr lang="en-GB" sz="1600" u="none" cap="none" strike="noStrike">
                          <a:solidFill>
                            <a:srgbClr val="000000"/>
                          </a:solidFill>
                          <a:latin typeface="Times New Roman"/>
                          <a:ea typeface="Times New Roman"/>
                          <a:cs typeface="Times New Roman"/>
                          <a:sym typeface="Times New Roman"/>
                        </a:rPr>
                        <a:t>classes, supplies and materials,</a:t>
                      </a:r>
                      <a:r>
                        <a:rPr lang="en-GB" sz="1600" u="none" cap="none" strike="noStrike">
                          <a:latin typeface="Times New Roman"/>
                          <a:ea typeface="Times New Roman"/>
                          <a:cs typeface="Times New Roman"/>
                          <a:sym typeface="Times New Roman"/>
                        </a:rPr>
                        <a:t> </a:t>
                      </a:r>
                      <a:r>
                        <a:rPr lang="en-GB" sz="1600" u="none" cap="none" strike="noStrike">
                          <a:solidFill>
                            <a:srgbClr val="000000"/>
                          </a:solidFill>
                          <a:latin typeface="Times New Roman"/>
                          <a:ea typeface="Times New Roman"/>
                          <a:cs typeface="Times New Roman"/>
                          <a:sym typeface="Times New Roman"/>
                        </a:rPr>
                        <a:t>schedules</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r>
              <a:tr h="3039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Times New Roman"/>
                          <a:ea typeface="Times New Roman"/>
                          <a:cs typeface="Times New Roman"/>
                          <a:sym typeface="Times New Roman"/>
                        </a:rPr>
                        <a:t>2</a:t>
                      </a:r>
                      <a:endParaRPr sz="1400" u="none" cap="none" strike="noStrike"/>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rgbClr val="000000"/>
                          </a:solidFill>
                          <a:latin typeface="Times New Roman"/>
                          <a:ea typeface="Times New Roman"/>
                          <a:cs typeface="Times New Roman"/>
                          <a:sym typeface="Times New Roman"/>
                        </a:rPr>
                        <a:t>House </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Times New Roman"/>
                        <a:buNone/>
                      </a:pPr>
                      <a:r>
                        <a:rPr lang="en-GB" sz="1600" u="none" cap="none" strike="noStrike">
                          <a:solidFill>
                            <a:srgbClr val="000000"/>
                          </a:solidFill>
                          <a:latin typeface="Times New Roman"/>
                          <a:ea typeface="Times New Roman"/>
                          <a:cs typeface="Times New Roman"/>
                          <a:sym typeface="Times New Roman"/>
                        </a:rPr>
                        <a:t>furniture, rooms, chores</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r>
              <a:tr h="3039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Times New Roman"/>
                          <a:ea typeface="Times New Roman"/>
                          <a:cs typeface="Times New Roman"/>
                          <a:sym typeface="Times New Roman"/>
                        </a:rPr>
                        <a:t>3</a:t>
                      </a:r>
                      <a:endParaRPr sz="1400" u="none" cap="none" strike="noStrike"/>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rgbClr val="000000"/>
                          </a:solidFill>
                          <a:latin typeface="Times New Roman"/>
                          <a:ea typeface="Times New Roman"/>
                          <a:cs typeface="Times New Roman"/>
                          <a:sym typeface="Times New Roman"/>
                        </a:rPr>
                        <a:t>Clothing </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Times New Roman"/>
                        <a:buNone/>
                      </a:pPr>
                      <a:r>
                        <a:rPr lang="en-GB" sz="1600" u="none" cap="none" strike="noStrike">
                          <a:solidFill>
                            <a:srgbClr val="000000"/>
                          </a:solidFill>
                          <a:latin typeface="Times New Roman"/>
                          <a:ea typeface="Times New Roman"/>
                          <a:cs typeface="Times New Roman"/>
                          <a:sym typeface="Times New Roman"/>
                        </a:rPr>
                        <a:t>shopping, clothing items, colors, styles</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r>
              <a:tr h="3039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Times New Roman"/>
                          <a:ea typeface="Times New Roman"/>
                          <a:cs typeface="Times New Roman"/>
                          <a:sym typeface="Times New Roman"/>
                        </a:rPr>
                        <a:t>4</a:t>
                      </a:r>
                      <a:endParaRPr sz="1400" u="none" cap="none" strike="noStrike"/>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rgbClr val="000000"/>
                          </a:solidFill>
                          <a:latin typeface="Times New Roman"/>
                          <a:ea typeface="Times New Roman"/>
                          <a:cs typeface="Times New Roman"/>
                          <a:sym typeface="Times New Roman"/>
                        </a:rPr>
                        <a:t>Health</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Times New Roman"/>
                        <a:buNone/>
                      </a:pPr>
                      <a:r>
                        <a:rPr lang="en-GB" sz="1600" u="none" cap="none" strike="noStrike">
                          <a:solidFill>
                            <a:srgbClr val="000000"/>
                          </a:solidFill>
                          <a:latin typeface="Times New Roman"/>
                          <a:ea typeface="Times New Roman"/>
                          <a:cs typeface="Times New Roman"/>
                          <a:sym typeface="Times New Roman"/>
                        </a:rPr>
                        <a:t>Illnesses, going to the doctor</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r>
              <a:tr h="3039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Times New Roman"/>
                          <a:ea typeface="Times New Roman"/>
                          <a:cs typeface="Times New Roman"/>
                          <a:sym typeface="Times New Roman"/>
                        </a:rPr>
                        <a:t>5</a:t>
                      </a:r>
                      <a:endParaRPr sz="1400" u="none" cap="none" strike="noStrike"/>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rgbClr val="000000"/>
                          </a:solidFill>
                          <a:latin typeface="Times New Roman"/>
                          <a:ea typeface="Times New Roman"/>
                          <a:cs typeface="Times New Roman"/>
                          <a:sym typeface="Times New Roman"/>
                        </a:rPr>
                        <a:t>Travel </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Times New Roman"/>
                        <a:buNone/>
                      </a:pPr>
                      <a:r>
                        <a:rPr lang="en-GB" sz="1600" u="none" cap="none" strike="noStrike">
                          <a:solidFill>
                            <a:srgbClr val="000000"/>
                          </a:solidFill>
                          <a:latin typeface="Times New Roman"/>
                          <a:ea typeface="Times New Roman"/>
                          <a:cs typeface="Times New Roman"/>
                          <a:sym typeface="Times New Roman"/>
                        </a:rPr>
                        <a:t>Hotel, transportation</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r>
              <a:tr h="3039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Times New Roman"/>
                          <a:ea typeface="Times New Roman"/>
                          <a:cs typeface="Times New Roman"/>
                          <a:sym typeface="Times New Roman"/>
                        </a:rPr>
                        <a:t>6</a:t>
                      </a:r>
                      <a:endParaRPr sz="1400" u="none" cap="none" strike="noStrike"/>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rgbClr val="000000"/>
                          </a:solidFill>
                          <a:latin typeface="Times New Roman"/>
                          <a:ea typeface="Times New Roman"/>
                          <a:cs typeface="Times New Roman"/>
                          <a:sym typeface="Times New Roman"/>
                        </a:rPr>
                        <a:t>City</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Times New Roman"/>
                        <a:buNone/>
                      </a:pPr>
                      <a:r>
                        <a:rPr lang="en-GB" sz="1600" u="none" cap="none" strike="noStrike">
                          <a:solidFill>
                            <a:srgbClr val="000000"/>
                          </a:solidFill>
                          <a:latin typeface="Times New Roman"/>
                          <a:ea typeface="Times New Roman"/>
                          <a:cs typeface="Times New Roman"/>
                          <a:sym typeface="Times New Roman"/>
                        </a:rPr>
                        <a:t>Places found in a city, leisure time</a:t>
                      </a:r>
                      <a:r>
                        <a:rPr lang="en-GB" sz="1600" u="none" cap="none" strike="noStrike">
                          <a:latin typeface="Times New Roman"/>
                          <a:ea typeface="Times New Roman"/>
                          <a:cs typeface="Times New Roman"/>
                          <a:sym typeface="Times New Roman"/>
                        </a:rPr>
                        <a:t> </a:t>
                      </a:r>
                      <a:r>
                        <a:rPr lang="en-GB" sz="1600" u="none" cap="none" strike="noStrike">
                          <a:solidFill>
                            <a:srgbClr val="000000"/>
                          </a:solidFill>
                          <a:latin typeface="Times New Roman"/>
                          <a:ea typeface="Times New Roman"/>
                          <a:cs typeface="Times New Roman"/>
                          <a:sym typeface="Times New Roman"/>
                        </a:rPr>
                        <a:t>activities</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r>
              <a:tr h="3039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Times New Roman"/>
                          <a:ea typeface="Times New Roman"/>
                          <a:cs typeface="Times New Roman"/>
                          <a:sym typeface="Times New Roman"/>
                        </a:rPr>
                        <a:t>7</a:t>
                      </a:r>
                      <a:endParaRPr sz="1400" u="none" cap="none" strike="noStrike"/>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rgbClr val="000000"/>
                          </a:solidFill>
                          <a:latin typeface="Times New Roman"/>
                          <a:ea typeface="Times New Roman"/>
                          <a:cs typeface="Times New Roman"/>
                          <a:sym typeface="Times New Roman"/>
                        </a:rPr>
                        <a:t>Education and Work</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Times New Roman"/>
                        <a:buNone/>
                      </a:pPr>
                      <a:r>
                        <a:rPr lang="en-GB" sz="1600" u="none" cap="none" strike="noStrike">
                          <a:solidFill>
                            <a:srgbClr val="000000"/>
                          </a:solidFill>
                          <a:latin typeface="Times New Roman"/>
                          <a:ea typeface="Times New Roman"/>
                          <a:cs typeface="Times New Roman"/>
                          <a:sym typeface="Times New Roman"/>
                        </a:rPr>
                        <a:t>Professions, education</a:t>
                      </a:r>
                      <a:r>
                        <a:rPr lang="en-GB" sz="1600" u="none" cap="none" strike="noStrike">
                          <a:latin typeface="Times New Roman"/>
                          <a:ea typeface="Times New Roman"/>
                          <a:cs typeface="Times New Roman"/>
                          <a:sym typeface="Times New Roman"/>
                        </a:rPr>
                        <a:t> </a:t>
                      </a:r>
                      <a:r>
                        <a:rPr lang="en-GB" sz="1600" u="none" cap="none" strike="noStrike">
                          <a:solidFill>
                            <a:srgbClr val="000000"/>
                          </a:solidFill>
                          <a:latin typeface="Times New Roman"/>
                          <a:ea typeface="Times New Roman"/>
                          <a:cs typeface="Times New Roman"/>
                          <a:sym typeface="Times New Roman"/>
                        </a:rPr>
                        <a:t>system</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r>
              <a:tr h="3039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Times New Roman"/>
                          <a:ea typeface="Times New Roman"/>
                          <a:cs typeface="Times New Roman"/>
                          <a:sym typeface="Times New Roman"/>
                        </a:rPr>
                        <a:t>8</a:t>
                      </a:r>
                      <a:endParaRPr sz="1400" u="none" cap="none" strike="noStrike"/>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rgbClr val="000000"/>
                          </a:solidFill>
                          <a:latin typeface="Times New Roman"/>
                          <a:ea typeface="Times New Roman"/>
                          <a:cs typeface="Times New Roman"/>
                          <a:sym typeface="Times New Roman"/>
                        </a:rPr>
                        <a:t>Relationships</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Times New Roman"/>
                        <a:buNone/>
                      </a:pPr>
                      <a:r>
                        <a:rPr lang="en-GB" sz="1600" u="none" cap="none" strike="noStrike">
                          <a:solidFill>
                            <a:srgbClr val="000000"/>
                          </a:solidFill>
                          <a:latin typeface="Times New Roman"/>
                          <a:ea typeface="Times New Roman"/>
                          <a:cs typeface="Times New Roman"/>
                          <a:sym typeface="Times New Roman"/>
                        </a:rPr>
                        <a:t>Family, friends, marriage, divorce</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r>
              <a:tr h="303950">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latin typeface="Times New Roman"/>
                          <a:ea typeface="Times New Roman"/>
                          <a:cs typeface="Times New Roman"/>
                          <a:sym typeface="Times New Roman"/>
                        </a:rPr>
                        <a:t>9</a:t>
                      </a:r>
                      <a:endParaRPr sz="1400" u="none" cap="none" strike="noStrike"/>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Arial"/>
                        <a:buNone/>
                      </a:pPr>
                      <a:r>
                        <a:rPr lang="en-GB" sz="1600" u="none" cap="none" strike="noStrike">
                          <a:solidFill>
                            <a:srgbClr val="000000"/>
                          </a:solidFill>
                          <a:latin typeface="Times New Roman"/>
                          <a:ea typeface="Times New Roman"/>
                          <a:cs typeface="Times New Roman"/>
                          <a:sym typeface="Times New Roman"/>
                        </a:rPr>
                        <a:t>Environment </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c>
                  <a:txBody>
                    <a:bodyPr/>
                    <a:lstStyle/>
                    <a:p>
                      <a:pPr indent="0" lvl="0" marL="0" marR="0" rtl="0" algn="l">
                        <a:lnSpc>
                          <a:spcPct val="100000"/>
                        </a:lnSpc>
                        <a:spcBef>
                          <a:spcPts val="0"/>
                        </a:spcBef>
                        <a:spcAft>
                          <a:spcPts val="0"/>
                        </a:spcAft>
                        <a:buClr>
                          <a:srgbClr val="000000"/>
                        </a:buClr>
                        <a:buSzPts val="1600"/>
                        <a:buFont typeface="Times New Roman"/>
                        <a:buNone/>
                      </a:pPr>
                      <a:r>
                        <a:rPr lang="en-GB" sz="1600" u="none" cap="none" strike="noStrike">
                          <a:solidFill>
                            <a:srgbClr val="000000"/>
                          </a:solidFill>
                          <a:latin typeface="Times New Roman"/>
                          <a:ea typeface="Times New Roman"/>
                          <a:cs typeface="Times New Roman"/>
                          <a:sym typeface="Times New Roman"/>
                        </a:rPr>
                        <a:t>Recycling, responsibilities,</a:t>
                      </a:r>
                      <a:r>
                        <a:rPr lang="en-GB" sz="1600" u="none" cap="none" strike="noStrike">
                          <a:latin typeface="Times New Roman"/>
                          <a:ea typeface="Times New Roman"/>
                          <a:cs typeface="Times New Roman"/>
                          <a:sym typeface="Times New Roman"/>
                        </a:rPr>
                        <a:t> </a:t>
                      </a:r>
                      <a:r>
                        <a:rPr lang="en-GB" sz="1600" u="none" cap="none" strike="noStrike">
                          <a:solidFill>
                            <a:srgbClr val="000000"/>
                          </a:solidFill>
                          <a:latin typeface="Times New Roman"/>
                          <a:ea typeface="Times New Roman"/>
                          <a:cs typeface="Times New Roman"/>
                          <a:sym typeface="Times New Roman"/>
                        </a:rPr>
                        <a:t>natural and manmade disasters</a:t>
                      </a:r>
                      <a:endParaRPr sz="1600" u="none" cap="none" strike="noStrike">
                        <a:latin typeface="Times New Roman"/>
                        <a:ea typeface="Times New Roman"/>
                        <a:cs typeface="Times New Roman"/>
                        <a:sym typeface="Times New Roman"/>
                      </a:endParaRPr>
                    </a:p>
                  </a:txBody>
                  <a:tcPr marT="45725" marB="45725" marR="91450" marL="91450">
                    <a:solidFill>
                      <a:srgbClr val="FFFFFF"/>
                    </a:solidFill>
                  </a:tcPr>
                </a:tc>
              </a:tr>
            </a:tbl>
          </a:graphicData>
        </a:graphic>
      </p:graphicFrame>
      <p:sp>
        <p:nvSpPr>
          <p:cNvPr id="581" name="Google Shape;581;p70"/>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5" name="Shape 585"/>
        <p:cNvGrpSpPr/>
        <p:nvPr/>
      </p:nvGrpSpPr>
      <p:grpSpPr>
        <a:xfrm>
          <a:off x="0" y="0"/>
          <a:ext cx="0" cy="0"/>
          <a:chOff x="0" y="0"/>
          <a:chExt cx="0" cy="0"/>
        </a:xfrm>
      </p:grpSpPr>
      <p:sp>
        <p:nvSpPr>
          <p:cNvPr id="586" name="Google Shape;586;p71"/>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Environmental education and justice</a:t>
            </a:r>
            <a:endParaRPr sz="2440"/>
          </a:p>
        </p:txBody>
      </p:sp>
      <p:sp>
        <p:nvSpPr>
          <p:cNvPr id="587" name="Google Shape;587;p71"/>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88" name="Google Shape;588;p71"/>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589" name="Google Shape;589;p71"/>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graphicFrame>
        <p:nvGraphicFramePr>
          <p:cNvPr id="590" name="Google Shape;590;p71"/>
          <p:cNvGraphicFramePr/>
          <p:nvPr/>
        </p:nvGraphicFramePr>
        <p:xfrm>
          <a:off x="818225" y="1434375"/>
          <a:ext cx="3000000" cy="3000000"/>
        </p:xfrm>
        <a:graphic>
          <a:graphicData uri="http://schemas.openxmlformats.org/drawingml/2006/table">
            <a:tbl>
              <a:tblPr>
                <a:solidFill>
                  <a:srgbClr val="F9FAFB"/>
                </a:solidFill>
                <a:tableStyleId>{7594D0A7-E436-4F29-A8E8-800E7EB0F0F0}</a:tableStyleId>
              </a:tblPr>
              <a:tblGrid>
                <a:gridCol w="2387250"/>
                <a:gridCol w="5123900"/>
              </a:tblGrid>
              <a:tr h="254400">
                <a:tc>
                  <a:txBody>
                    <a:bodyPr/>
                    <a:lstStyle/>
                    <a:p>
                      <a:pPr indent="0" lvl="0" marL="0" marR="0" rtl="0" algn="l">
                        <a:lnSpc>
                          <a:spcPct val="100000"/>
                        </a:lnSpc>
                        <a:spcBef>
                          <a:spcPts val="0"/>
                        </a:spcBef>
                        <a:spcAft>
                          <a:spcPts val="0"/>
                        </a:spcAft>
                        <a:buClr>
                          <a:srgbClr val="000000"/>
                        </a:buClr>
                        <a:buSzPts val="1600"/>
                        <a:buFont typeface="Arial"/>
                        <a:buNone/>
                      </a:pPr>
                      <a:r>
                        <a:rPr b="1" lang="en-GB" sz="1600" u="none" cap="none" strike="noStrike">
                          <a:latin typeface="Calibri"/>
                          <a:ea typeface="Calibri"/>
                          <a:cs typeface="Calibri"/>
                          <a:sym typeface="Calibri"/>
                        </a:rPr>
                        <a:t>Traditional ESL/EFL Topic</a:t>
                      </a:r>
                      <a:endParaRPr b="1" sz="16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gradFill>
                      <a:gsLst>
                        <a:gs pos="0">
                          <a:srgbClr val="9AC2DA"/>
                        </a:gs>
                        <a:gs pos="100000">
                          <a:srgbClr val="4984A8"/>
                        </a:gs>
                      </a:gsLst>
                      <a:lin ang="5400012" scaled="0"/>
                    </a:gradFill>
                  </a:tcPr>
                </a:tc>
                <a:tc>
                  <a:txBody>
                    <a:bodyPr/>
                    <a:lstStyle/>
                    <a:p>
                      <a:pPr indent="0" lvl="0" marL="0" marR="0" rtl="0" algn="l">
                        <a:lnSpc>
                          <a:spcPct val="100000"/>
                        </a:lnSpc>
                        <a:spcBef>
                          <a:spcPts val="0"/>
                        </a:spcBef>
                        <a:spcAft>
                          <a:spcPts val="0"/>
                        </a:spcAft>
                        <a:buClr>
                          <a:srgbClr val="000000"/>
                        </a:buClr>
                        <a:buSzPts val="1600"/>
                        <a:buFont typeface="Arial"/>
                        <a:buNone/>
                      </a:pPr>
                      <a:r>
                        <a:rPr b="1" lang="en-GB" sz="1600" u="none" cap="none" strike="noStrike">
                          <a:latin typeface="Calibri"/>
                          <a:ea typeface="Calibri"/>
                          <a:cs typeface="Calibri"/>
                          <a:sym typeface="Calibri"/>
                        </a:rPr>
                        <a:t>Environmental Angle</a:t>
                      </a:r>
                      <a:endParaRPr b="1" sz="16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gradFill>
                      <a:gsLst>
                        <a:gs pos="0">
                          <a:srgbClr val="9AC2DA"/>
                        </a:gs>
                        <a:gs pos="100000">
                          <a:srgbClr val="4984A8"/>
                        </a:gs>
                      </a:gsLst>
                      <a:lin ang="5400012" scaled="0"/>
                    </a:gradFill>
                  </a:tcPr>
                </a:tc>
              </a:tr>
              <a:tr h="385425">
                <a:tc>
                  <a:txBody>
                    <a:bodyPr/>
                    <a:lstStyle/>
                    <a:p>
                      <a:pPr indent="0" lvl="0" marL="0" marR="0" rtl="0" algn="l">
                        <a:lnSpc>
                          <a:spcPct val="100000"/>
                        </a:lnSpc>
                        <a:spcBef>
                          <a:spcPts val="0"/>
                        </a:spcBef>
                        <a:spcAft>
                          <a:spcPts val="0"/>
                        </a:spcAft>
                        <a:buClr>
                          <a:srgbClr val="000000"/>
                        </a:buClr>
                        <a:buSzPts val="1600"/>
                        <a:buFont typeface="Arial"/>
                        <a:buNone/>
                      </a:pPr>
                      <a:r>
                        <a:rPr b="1" lang="en-GB" sz="1600" u="none" cap="none" strike="noStrike">
                          <a:highlight>
                            <a:srgbClr val="F9FAFB"/>
                          </a:highlight>
                          <a:latin typeface="Calibri"/>
                          <a:ea typeface="Calibri"/>
                          <a:cs typeface="Calibri"/>
                          <a:sym typeface="Calibri"/>
                        </a:rPr>
                        <a:t>Transportation</a:t>
                      </a:r>
                      <a:endParaRPr b="1" sz="1600" u="none" cap="none" strike="noStrike">
                        <a:highlight>
                          <a:srgbClr val="F9FAFB"/>
                        </a:highlight>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Carbon emissions</a:t>
                      </a:r>
                      <a:endParaRPr sz="1600" u="none" cap="none" strike="noStrike">
                        <a:highlight>
                          <a:srgbClr val="F9FAFB"/>
                        </a:highlight>
                        <a:latin typeface="Calibri"/>
                        <a:ea typeface="Calibri"/>
                        <a:cs typeface="Calibri"/>
                        <a:sym typeface="Calibri"/>
                      </a:endParaRPr>
                    </a:p>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Car-free cities</a:t>
                      </a:r>
                      <a:endParaRPr sz="1600" u="none" cap="none" strike="noStrike">
                        <a:highlight>
                          <a:srgbClr val="F9FAFB"/>
                        </a:highlight>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71025">
                <a:tc>
                  <a:txBody>
                    <a:bodyPr/>
                    <a:lstStyle/>
                    <a:p>
                      <a:pPr indent="0" lvl="0" marL="0" marR="0" rtl="0" algn="l">
                        <a:lnSpc>
                          <a:spcPct val="100000"/>
                        </a:lnSpc>
                        <a:spcBef>
                          <a:spcPts val="0"/>
                        </a:spcBef>
                        <a:spcAft>
                          <a:spcPts val="0"/>
                        </a:spcAft>
                        <a:buClr>
                          <a:srgbClr val="000000"/>
                        </a:buClr>
                        <a:buSzPts val="1600"/>
                        <a:buFont typeface="Arial"/>
                        <a:buNone/>
                      </a:pPr>
                      <a:r>
                        <a:rPr b="1" lang="en-GB" sz="1600" u="none" cap="none" strike="noStrike">
                          <a:highlight>
                            <a:srgbClr val="F9FAFB"/>
                          </a:highlight>
                          <a:latin typeface="Calibri"/>
                          <a:ea typeface="Calibri"/>
                          <a:cs typeface="Calibri"/>
                          <a:sym typeface="Calibri"/>
                        </a:rPr>
                        <a:t>Food</a:t>
                      </a:r>
                      <a:endParaRPr b="1" sz="1600" u="none" cap="none" strike="noStrike">
                        <a:highlight>
                          <a:srgbClr val="F9FAFB"/>
                        </a:highlight>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Industrial agriculture and meat production</a:t>
                      </a:r>
                      <a:endParaRPr sz="1600" u="none" cap="none" strike="noStrike">
                        <a:highlight>
                          <a:srgbClr val="F9FAFB"/>
                        </a:highlight>
                        <a:latin typeface="Calibri"/>
                        <a:ea typeface="Calibri"/>
                        <a:cs typeface="Calibri"/>
                        <a:sym typeface="Calibri"/>
                      </a:endParaRPr>
                    </a:p>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Organic and community gardening</a:t>
                      </a:r>
                      <a:endParaRPr sz="1600" u="none" cap="none" strike="noStrike">
                        <a:highlight>
                          <a:srgbClr val="F9FAFB"/>
                        </a:highlight>
                        <a:latin typeface="Calibri"/>
                        <a:ea typeface="Calibri"/>
                        <a:cs typeface="Calibri"/>
                        <a:sym typeface="Calibri"/>
                      </a:endParaRPr>
                    </a:p>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Genetically modified organisms</a:t>
                      </a:r>
                      <a:endParaRPr sz="1600" u="none" cap="none" strike="noStrike">
                        <a:highlight>
                          <a:srgbClr val="F9FAFB"/>
                        </a:highlight>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71025">
                <a:tc>
                  <a:txBody>
                    <a:bodyPr/>
                    <a:lstStyle/>
                    <a:p>
                      <a:pPr indent="0" lvl="0" marL="0" marR="0" rtl="0" algn="l">
                        <a:lnSpc>
                          <a:spcPct val="100000"/>
                        </a:lnSpc>
                        <a:spcBef>
                          <a:spcPts val="0"/>
                        </a:spcBef>
                        <a:spcAft>
                          <a:spcPts val="0"/>
                        </a:spcAft>
                        <a:buClr>
                          <a:srgbClr val="000000"/>
                        </a:buClr>
                        <a:buSzPts val="1600"/>
                        <a:buFont typeface="Arial"/>
                        <a:buNone/>
                      </a:pPr>
                      <a:r>
                        <a:rPr b="1" lang="en-GB" sz="1600" u="none" cap="none" strike="noStrike">
                          <a:highlight>
                            <a:srgbClr val="F9FAFB"/>
                          </a:highlight>
                          <a:latin typeface="Calibri"/>
                          <a:ea typeface="Calibri"/>
                          <a:cs typeface="Calibri"/>
                          <a:sym typeface="Calibri"/>
                        </a:rPr>
                        <a:t>Tourism</a:t>
                      </a:r>
                      <a:endParaRPr b="1" sz="1600" u="none" cap="none" strike="noStrike">
                        <a:highlight>
                          <a:srgbClr val="F9FAFB"/>
                        </a:highlight>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Environmental impacts of traditional tourism</a:t>
                      </a:r>
                      <a:endParaRPr sz="1600" u="none" cap="none" strike="noStrike">
                        <a:highlight>
                          <a:srgbClr val="F9FAFB"/>
                        </a:highlight>
                        <a:latin typeface="Calibri"/>
                        <a:ea typeface="Calibri"/>
                        <a:cs typeface="Calibri"/>
                        <a:sym typeface="Calibri"/>
                      </a:endParaRPr>
                    </a:p>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Ecotourism</a:t>
                      </a:r>
                      <a:endParaRPr sz="1600" u="none" cap="none" strike="noStrike">
                        <a:highlight>
                          <a:srgbClr val="F9FAFB"/>
                        </a:highlight>
                        <a:latin typeface="Calibri"/>
                        <a:ea typeface="Calibri"/>
                        <a:cs typeface="Calibri"/>
                        <a:sym typeface="Calibri"/>
                      </a:endParaRPr>
                    </a:p>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Local green directory</a:t>
                      </a:r>
                      <a:endParaRPr sz="1600" u="none" cap="none" strike="noStrike">
                        <a:highlight>
                          <a:srgbClr val="F9FAFB"/>
                        </a:highlight>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571025">
                <a:tc>
                  <a:txBody>
                    <a:bodyPr/>
                    <a:lstStyle/>
                    <a:p>
                      <a:pPr indent="0" lvl="0" marL="0" marR="0" rtl="0" algn="l">
                        <a:lnSpc>
                          <a:spcPct val="100000"/>
                        </a:lnSpc>
                        <a:spcBef>
                          <a:spcPts val="0"/>
                        </a:spcBef>
                        <a:spcAft>
                          <a:spcPts val="0"/>
                        </a:spcAft>
                        <a:buClr>
                          <a:srgbClr val="000000"/>
                        </a:buClr>
                        <a:buSzPts val="1600"/>
                        <a:buFont typeface="Arial"/>
                        <a:buNone/>
                      </a:pPr>
                      <a:r>
                        <a:rPr b="1" lang="en-GB" sz="1600" u="none" cap="none" strike="noStrike">
                          <a:highlight>
                            <a:srgbClr val="F9FAFB"/>
                          </a:highlight>
                          <a:latin typeface="Calibri"/>
                          <a:ea typeface="Calibri"/>
                          <a:cs typeface="Calibri"/>
                          <a:sym typeface="Calibri"/>
                        </a:rPr>
                        <a:t>Business</a:t>
                      </a:r>
                      <a:endParaRPr b="1" sz="1600" u="none" cap="none" strike="noStrike">
                        <a:highlight>
                          <a:srgbClr val="F9FAFB"/>
                        </a:highlight>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Sustainable business case studies</a:t>
                      </a:r>
                      <a:endParaRPr sz="1600" u="none" cap="none" strike="noStrike">
                        <a:highlight>
                          <a:srgbClr val="F9FAFB"/>
                        </a:highlight>
                        <a:latin typeface="Calibri"/>
                        <a:ea typeface="Calibri"/>
                        <a:cs typeface="Calibri"/>
                        <a:sym typeface="Calibri"/>
                      </a:endParaRPr>
                    </a:p>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Environmental impacts of famous companies</a:t>
                      </a:r>
                      <a:endParaRPr sz="1600" u="none" cap="none" strike="noStrike">
                        <a:highlight>
                          <a:srgbClr val="F9FAFB"/>
                        </a:highlight>
                        <a:latin typeface="Calibri"/>
                        <a:ea typeface="Calibri"/>
                        <a:cs typeface="Calibri"/>
                        <a:sym typeface="Calibri"/>
                      </a:endParaRPr>
                    </a:p>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True cost economics</a:t>
                      </a:r>
                      <a:endParaRPr sz="1600" u="none" cap="none" strike="noStrike">
                        <a:highlight>
                          <a:srgbClr val="F9FAFB"/>
                        </a:highlight>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85425">
                <a:tc>
                  <a:txBody>
                    <a:bodyPr/>
                    <a:lstStyle/>
                    <a:p>
                      <a:pPr indent="0" lvl="0" marL="0" marR="0" rtl="0" algn="l">
                        <a:lnSpc>
                          <a:spcPct val="100000"/>
                        </a:lnSpc>
                        <a:spcBef>
                          <a:spcPts val="0"/>
                        </a:spcBef>
                        <a:spcAft>
                          <a:spcPts val="0"/>
                        </a:spcAft>
                        <a:buClr>
                          <a:srgbClr val="000000"/>
                        </a:buClr>
                        <a:buSzPts val="1600"/>
                        <a:buFont typeface="Arial"/>
                        <a:buNone/>
                      </a:pPr>
                      <a:r>
                        <a:rPr b="1" lang="en-GB" sz="1600" u="none" cap="none" strike="noStrike">
                          <a:highlight>
                            <a:srgbClr val="F9FAFB"/>
                          </a:highlight>
                          <a:latin typeface="Calibri"/>
                          <a:ea typeface="Calibri"/>
                          <a:cs typeface="Calibri"/>
                          <a:sym typeface="Calibri"/>
                        </a:rPr>
                        <a:t>Marketing</a:t>
                      </a:r>
                      <a:endParaRPr b="1" sz="1600" u="none" cap="none" strike="noStrike">
                        <a:highlight>
                          <a:srgbClr val="F9FAFB"/>
                        </a:highlight>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FFF00"/>
                          </a:highlight>
                          <a:latin typeface="Calibri"/>
                          <a:ea typeface="Calibri"/>
                          <a:cs typeface="Calibri"/>
                          <a:sym typeface="Calibri"/>
                        </a:rPr>
                        <a:t>Greenwashing</a:t>
                      </a:r>
                      <a:endParaRPr sz="1600" u="none" cap="none" strike="noStrike">
                        <a:highlight>
                          <a:srgbClr val="FFFF00"/>
                        </a:highlight>
                        <a:latin typeface="Calibri"/>
                        <a:ea typeface="Calibri"/>
                        <a:cs typeface="Calibri"/>
                        <a:sym typeface="Calibri"/>
                      </a:endParaRPr>
                    </a:p>
                    <a:p>
                      <a:pPr indent="-330200" lvl="0" marL="457200" marR="0" rtl="0" algn="l">
                        <a:lnSpc>
                          <a:spcPct val="100000"/>
                        </a:lnSpc>
                        <a:spcBef>
                          <a:spcPts val="0"/>
                        </a:spcBef>
                        <a:spcAft>
                          <a:spcPts val="0"/>
                        </a:spcAft>
                        <a:buClr>
                          <a:srgbClr val="000000"/>
                        </a:buClr>
                        <a:buSzPts val="1600"/>
                        <a:buFont typeface="Calibri"/>
                        <a:buChar char="-"/>
                      </a:pPr>
                      <a:r>
                        <a:rPr lang="en-GB" sz="1600" u="none" cap="none" strike="noStrike">
                          <a:highlight>
                            <a:srgbClr val="F9FAFB"/>
                          </a:highlight>
                          <a:latin typeface="Calibri"/>
                          <a:ea typeface="Calibri"/>
                          <a:cs typeface="Calibri"/>
                          <a:sym typeface="Calibri"/>
                        </a:rPr>
                        <a:t>Label reading</a:t>
                      </a:r>
                      <a:endParaRPr sz="1600" u="none" cap="none" strike="noStrike">
                        <a:highlight>
                          <a:srgbClr val="F9FAFB"/>
                        </a:highlight>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591" name="Google Shape;591;p71"/>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5" name="Shape 595"/>
        <p:cNvGrpSpPr/>
        <p:nvPr/>
      </p:nvGrpSpPr>
      <p:grpSpPr>
        <a:xfrm>
          <a:off x="0" y="0"/>
          <a:ext cx="0" cy="0"/>
          <a:chOff x="0" y="0"/>
          <a:chExt cx="0" cy="0"/>
        </a:xfrm>
      </p:grpSpPr>
      <p:sp>
        <p:nvSpPr>
          <p:cNvPr id="596" name="Google Shape;596;p72"/>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Environmental education and justice</a:t>
            </a:r>
            <a:endParaRPr sz="2440"/>
          </a:p>
        </p:txBody>
      </p:sp>
      <p:sp>
        <p:nvSpPr>
          <p:cNvPr id="597" name="Google Shape;597;p72"/>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598" name="Google Shape;598;p72"/>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599" name="Google Shape;599;p72"/>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graphicFrame>
        <p:nvGraphicFramePr>
          <p:cNvPr id="600" name="Google Shape;600;p72"/>
          <p:cNvGraphicFramePr/>
          <p:nvPr/>
        </p:nvGraphicFramePr>
        <p:xfrm>
          <a:off x="729450" y="1480275"/>
          <a:ext cx="3000000" cy="3000000"/>
        </p:xfrm>
        <a:graphic>
          <a:graphicData uri="http://schemas.openxmlformats.org/drawingml/2006/table">
            <a:tbl>
              <a:tblPr>
                <a:solidFill>
                  <a:srgbClr val="F9FAFB"/>
                </a:solidFill>
                <a:tableStyleId>{7594D0A7-E436-4F29-A8E8-800E7EB0F0F0}</a:tableStyleId>
              </a:tblPr>
              <a:tblGrid>
                <a:gridCol w="2600925"/>
                <a:gridCol w="4910225"/>
              </a:tblGrid>
              <a:tr h="43647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Calibri"/>
                          <a:ea typeface="Calibri"/>
                          <a:cs typeface="Calibri"/>
                          <a:sym typeface="Calibri"/>
                        </a:rPr>
                        <a:t>Art/Literature</a:t>
                      </a:r>
                      <a:endParaRPr b="1"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Representations of nature</a:t>
                      </a:r>
                      <a:endParaRPr sz="1400" u="none" cap="none" strike="noStrike">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Ecohumanities</a:t>
                      </a:r>
                      <a:endParaRPr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3647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Calibri"/>
                          <a:ea typeface="Calibri"/>
                          <a:cs typeface="Calibri"/>
                          <a:sym typeface="Calibri"/>
                        </a:rPr>
                        <a:t>Psychology/Sociology</a:t>
                      </a:r>
                      <a:endParaRPr b="1"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Consumerism and mental health</a:t>
                      </a:r>
                      <a:endParaRPr sz="1400" u="none" cap="none" strike="noStrike">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Nature-deficit disorder</a:t>
                      </a:r>
                      <a:endParaRPr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460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Calibri"/>
                          <a:ea typeface="Calibri"/>
                          <a:cs typeface="Calibri"/>
                          <a:sym typeface="Calibri"/>
                        </a:rPr>
                        <a:t>Health</a:t>
                      </a:r>
                      <a:endParaRPr b="1"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Effects of pollution/indoor air pollution</a:t>
                      </a:r>
                      <a:endParaRPr sz="1400" u="none" cap="none" strike="noStrike">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Effects of biking, walking vs. driving</a:t>
                      </a:r>
                      <a:endParaRPr sz="1400" u="none" cap="none" strike="noStrike">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Effects of eating less meat/processed food</a:t>
                      </a:r>
                      <a:endParaRPr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3647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Calibri"/>
                          <a:ea typeface="Calibri"/>
                          <a:cs typeface="Calibri"/>
                          <a:sym typeface="Calibri"/>
                        </a:rPr>
                        <a:t>Weather</a:t>
                      </a:r>
                      <a:endParaRPr b="1"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Climate change</a:t>
                      </a:r>
                      <a:endParaRPr sz="1400" u="none" cap="none" strike="noStrike">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Use of climate control</a:t>
                      </a:r>
                      <a:endParaRPr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3647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Calibri"/>
                          <a:ea typeface="Calibri"/>
                          <a:cs typeface="Calibri"/>
                          <a:sym typeface="Calibri"/>
                        </a:rPr>
                        <a:t>Technology</a:t>
                      </a:r>
                      <a:endParaRPr b="1"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Mining precious metals</a:t>
                      </a:r>
                      <a:endParaRPr sz="1400" u="none" cap="none" strike="noStrike">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Recycling and disposal of toxic materials</a:t>
                      </a:r>
                      <a:endParaRPr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3647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Calibri"/>
                          <a:ea typeface="Calibri"/>
                          <a:cs typeface="Calibri"/>
                          <a:sym typeface="Calibri"/>
                        </a:rPr>
                        <a:t>Hobbies/Interests</a:t>
                      </a:r>
                      <a:endParaRPr b="1"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The prevalence of consumption-based hobbies</a:t>
                      </a:r>
                      <a:endParaRPr sz="1400" u="none" cap="none" strike="noStrike">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Environmental impacts of different hobbies</a:t>
                      </a:r>
                      <a:endParaRPr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646025">
                <a:tc>
                  <a:txBody>
                    <a:bodyPr/>
                    <a:lstStyle/>
                    <a:p>
                      <a:pPr indent="0" lvl="0" marL="0" marR="0" rtl="0" algn="l">
                        <a:lnSpc>
                          <a:spcPct val="100000"/>
                        </a:lnSpc>
                        <a:spcBef>
                          <a:spcPts val="0"/>
                        </a:spcBef>
                        <a:spcAft>
                          <a:spcPts val="0"/>
                        </a:spcAft>
                        <a:buClr>
                          <a:srgbClr val="000000"/>
                        </a:buClr>
                        <a:buSzPts val="1400"/>
                        <a:buFont typeface="Arial"/>
                        <a:buNone/>
                      </a:pPr>
                      <a:r>
                        <a:rPr b="1" lang="en-GB" sz="1400" u="none" cap="none" strike="noStrike">
                          <a:latin typeface="Calibri"/>
                          <a:ea typeface="Calibri"/>
                          <a:cs typeface="Calibri"/>
                          <a:sym typeface="Calibri"/>
                        </a:rPr>
                        <a:t>Housing</a:t>
                      </a:r>
                      <a:endParaRPr b="1"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Environmental footprint</a:t>
                      </a:r>
                      <a:endParaRPr sz="1400" u="none" cap="none" strike="noStrike">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Average house size around the world</a:t>
                      </a:r>
                      <a:endParaRPr sz="1400" u="none" cap="none" strike="noStrike">
                        <a:latin typeface="Calibri"/>
                        <a:ea typeface="Calibri"/>
                        <a:cs typeface="Calibri"/>
                        <a:sym typeface="Calibri"/>
                      </a:endParaRPr>
                    </a:p>
                    <a:p>
                      <a:pPr indent="-317500" lvl="0" marL="457200" marR="0" rtl="0" algn="l">
                        <a:lnSpc>
                          <a:spcPct val="100000"/>
                        </a:lnSpc>
                        <a:spcBef>
                          <a:spcPts val="0"/>
                        </a:spcBef>
                        <a:spcAft>
                          <a:spcPts val="0"/>
                        </a:spcAft>
                        <a:buClr>
                          <a:srgbClr val="000000"/>
                        </a:buClr>
                        <a:buSzPts val="1400"/>
                        <a:buFont typeface="Calibri"/>
                        <a:buChar char="-"/>
                      </a:pPr>
                      <a:r>
                        <a:rPr lang="en-GB" sz="1400" u="none" cap="none" strike="noStrike">
                          <a:latin typeface="Calibri"/>
                          <a:ea typeface="Calibri"/>
                          <a:cs typeface="Calibri"/>
                          <a:sym typeface="Calibri"/>
                        </a:rPr>
                        <a:t>Natural building/Green building</a:t>
                      </a:r>
                      <a:endParaRPr sz="1400" u="none" cap="none" strike="noStrike">
                        <a:latin typeface="Calibri"/>
                        <a:ea typeface="Calibri"/>
                        <a:cs typeface="Calibri"/>
                        <a:sym typeface="Calibri"/>
                      </a:endParaRPr>
                    </a:p>
                  </a:txBody>
                  <a:tcPr marT="9525" marB="9525" marR="9525" marL="9525">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bl>
          </a:graphicData>
        </a:graphic>
      </p:graphicFrame>
      <p:sp>
        <p:nvSpPr>
          <p:cNvPr id="601" name="Google Shape;601;p72"/>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pic>
        <p:nvPicPr>
          <p:cNvPr id="606" name="Google Shape;606;p73"/>
          <p:cNvPicPr preferRelativeResize="0"/>
          <p:nvPr/>
        </p:nvPicPr>
        <p:blipFill rotWithShape="1">
          <a:blip r:embed="rId3">
            <a:alphaModFix/>
          </a:blip>
          <a:srcRect b="0" l="0" r="0" t="0"/>
          <a:stretch/>
        </p:blipFill>
        <p:spPr>
          <a:xfrm rot="-5400000">
            <a:off x="6340738" y="2331788"/>
            <a:ext cx="5151949" cy="488375"/>
          </a:xfrm>
          <a:prstGeom prst="rect">
            <a:avLst/>
          </a:prstGeom>
          <a:noFill/>
          <a:ln cap="flat" cmpd="sng" w="9525">
            <a:solidFill>
              <a:srgbClr val="45818E"/>
            </a:solidFill>
            <a:prstDash val="solid"/>
            <a:round/>
            <a:headEnd len="sm" w="sm" type="none"/>
            <a:tailEnd len="sm" w="sm" type="none"/>
          </a:ln>
        </p:spPr>
      </p:pic>
      <p:sp>
        <p:nvSpPr>
          <p:cNvPr id="607" name="Google Shape;607;p73"/>
          <p:cNvSpPr txBox="1"/>
          <p:nvPr>
            <p:ph idx="4294967295" type="body"/>
          </p:nvPr>
        </p:nvSpPr>
        <p:spPr>
          <a:xfrm>
            <a:off x="-42050" y="2521975"/>
            <a:ext cx="4218600" cy="563700"/>
          </a:xfrm>
          <a:prstGeom prst="rect">
            <a:avLst/>
          </a:prstGeom>
          <a:noFill/>
          <a:ln>
            <a:noFill/>
          </a:ln>
        </p:spPr>
        <p:txBody>
          <a:bodyPr anchorCtr="0" anchor="t" bIns="34275" lIns="68575" spcFirstLastPara="1" rIns="68575" wrap="square" tIns="34275">
            <a:noAutofit/>
          </a:bodyPr>
          <a:lstStyle/>
          <a:p>
            <a:pPr indent="0" lvl="0" marL="0" rtl="0" algn="r">
              <a:lnSpc>
                <a:spcPct val="115000"/>
              </a:lnSpc>
              <a:spcBef>
                <a:spcPts val="0"/>
              </a:spcBef>
              <a:spcAft>
                <a:spcPts val="0"/>
              </a:spcAft>
              <a:buClr>
                <a:srgbClr val="000000"/>
              </a:buClr>
              <a:buSzPts val="1300"/>
              <a:buFont typeface="Arial"/>
              <a:buNone/>
            </a:pPr>
            <a:r>
              <a:rPr b="1" lang="en-GB" sz="2800">
                <a:solidFill>
                  <a:srgbClr val="AB3034"/>
                </a:solidFill>
                <a:latin typeface="Lato"/>
                <a:ea typeface="Lato"/>
                <a:cs typeface="Lato"/>
                <a:sym typeface="Lato"/>
              </a:rPr>
              <a:t>Time for Practice</a:t>
            </a:r>
            <a:endParaRPr b="1" sz="2800">
              <a:solidFill>
                <a:srgbClr val="AB3034"/>
              </a:solidFill>
              <a:latin typeface="Lato"/>
              <a:ea typeface="Lato"/>
              <a:cs typeface="Lato"/>
              <a:sym typeface="Lato"/>
            </a:endParaRPr>
          </a:p>
        </p:txBody>
      </p:sp>
      <p:cxnSp>
        <p:nvCxnSpPr>
          <p:cNvPr id="608" name="Google Shape;608;p73"/>
          <p:cNvCxnSpPr/>
          <p:nvPr/>
        </p:nvCxnSpPr>
        <p:spPr>
          <a:xfrm>
            <a:off x="4426345" y="1234555"/>
            <a:ext cx="0" cy="2970000"/>
          </a:xfrm>
          <a:prstGeom prst="straightConnector1">
            <a:avLst/>
          </a:prstGeom>
          <a:noFill/>
          <a:ln cap="flat" cmpd="sng" w="38100">
            <a:solidFill>
              <a:srgbClr val="45818E"/>
            </a:solidFill>
            <a:prstDash val="solid"/>
            <a:round/>
            <a:headEnd len="sm" w="sm" type="none"/>
            <a:tailEnd len="sm" w="sm" type="none"/>
          </a:ln>
        </p:spPr>
      </p:cxnSp>
      <p:grpSp>
        <p:nvGrpSpPr>
          <p:cNvPr id="609" name="Google Shape;609;p73"/>
          <p:cNvGrpSpPr/>
          <p:nvPr/>
        </p:nvGrpSpPr>
        <p:grpSpPr>
          <a:xfrm>
            <a:off x="4676154" y="2053326"/>
            <a:ext cx="1723697" cy="1500999"/>
            <a:chOff x="10509857" y="-276047"/>
            <a:chExt cx="2298263" cy="2001332"/>
          </a:xfrm>
        </p:grpSpPr>
        <p:sp>
          <p:nvSpPr>
            <p:cNvPr id="610" name="Google Shape;610;p73"/>
            <p:cNvSpPr/>
            <p:nvPr/>
          </p:nvSpPr>
          <p:spPr>
            <a:xfrm>
              <a:off x="10509857" y="-244515"/>
              <a:ext cx="2154600" cy="1969800"/>
            </a:xfrm>
            <a:prstGeom prst="ellipse">
              <a:avLst/>
            </a:prstGeom>
            <a:solidFill>
              <a:srgbClr val="45818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611" name="Google Shape;611;p73"/>
            <p:cNvSpPr/>
            <p:nvPr/>
          </p:nvSpPr>
          <p:spPr>
            <a:xfrm>
              <a:off x="10649412" y="-276047"/>
              <a:ext cx="1940400" cy="1841400"/>
            </a:xfrm>
            <a:prstGeom prst="ellipse">
              <a:avLst/>
            </a:prstGeom>
            <a:solidFill>
              <a:srgbClr val="E6913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612" name="Google Shape;612;p73"/>
            <p:cNvSpPr/>
            <p:nvPr/>
          </p:nvSpPr>
          <p:spPr>
            <a:xfrm>
              <a:off x="10946920" y="-57709"/>
              <a:ext cx="1861200" cy="1688100"/>
            </a:xfrm>
            <a:prstGeom prst="ellipse">
              <a:avLst/>
            </a:prstGeom>
            <a:solidFill>
              <a:srgbClr val="A61C00">
                <a:alpha val="45098"/>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4900"/>
                <a:buFont typeface="Arial"/>
                <a:buNone/>
              </a:pPr>
              <a:r>
                <a:rPr b="1" i="0" lang="en-GB" sz="4900" u="none" cap="none" strike="noStrike">
                  <a:solidFill>
                    <a:schemeClr val="lt1"/>
                  </a:solidFill>
                  <a:latin typeface="Century Schoolbook"/>
                  <a:ea typeface="Century Schoolbook"/>
                  <a:cs typeface="Century Schoolbook"/>
                  <a:sym typeface="Century Schoolbook"/>
                </a:rPr>
                <a:t>6</a:t>
              </a:r>
              <a:endParaRPr b="1" i="0" sz="4900" u="none" cap="none" strike="noStrike">
                <a:solidFill>
                  <a:schemeClr val="lt1"/>
                </a:solidFill>
                <a:latin typeface="Century Schoolbook"/>
                <a:ea typeface="Century Schoolbook"/>
                <a:cs typeface="Century Schoolbook"/>
                <a:sym typeface="Century Schoolbook"/>
              </a:endParaRPr>
            </a:p>
          </p:txBody>
        </p:sp>
      </p:grpSp>
      <p:sp>
        <p:nvSpPr>
          <p:cNvPr id="613" name="Google Shape;613;p73"/>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7" name="Shape 617"/>
        <p:cNvGrpSpPr/>
        <p:nvPr/>
      </p:nvGrpSpPr>
      <p:grpSpPr>
        <a:xfrm>
          <a:off x="0" y="0"/>
          <a:ext cx="0" cy="0"/>
          <a:chOff x="0" y="0"/>
          <a:chExt cx="0" cy="0"/>
        </a:xfrm>
      </p:grpSpPr>
      <p:sp>
        <p:nvSpPr>
          <p:cNvPr id="618" name="Google Shape;618;p74"/>
          <p:cNvSpPr txBox="1"/>
          <p:nvPr>
            <p:ph type="title"/>
          </p:nvPr>
        </p:nvSpPr>
        <p:spPr>
          <a:xfrm>
            <a:off x="729450" y="593825"/>
            <a:ext cx="7965600" cy="535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SzPts val="2600"/>
              <a:buNone/>
            </a:pPr>
            <a:r>
              <a:rPr lang="en-GB" sz="2100">
                <a:solidFill>
                  <a:srgbClr val="000000"/>
                </a:solidFill>
              </a:rPr>
              <a:t>A critical framework for material evaluation and adaptation</a:t>
            </a:r>
            <a:endParaRPr sz="2100"/>
          </a:p>
        </p:txBody>
      </p:sp>
      <p:sp>
        <p:nvSpPr>
          <p:cNvPr id="619" name="Google Shape;619;p74"/>
          <p:cNvSpPr txBox="1"/>
          <p:nvPr>
            <p:ph idx="1" type="body"/>
          </p:nvPr>
        </p:nvSpPr>
        <p:spPr>
          <a:xfrm>
            <a:off x="729450" y="1372425"/>
            <a:ext cx="7510200" cy="34551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300"/>
              <a:buNone/>
            </a:pPr>
            <a:r>
              <a:rPr b="1" lang="en-GB" sz="2000">
                <a:solidFill>
                  <a:srgbClr val="000000"/>
                </a:solidFill>
                <a:latin typeface="Calibri"/>
                <a:ea typeface="Calibri"/>
                <a:cs typeface="Calibri"/>
                <a:sym typeface="Calibri"/>
              </a:rPr>
              <a:t>Part I: Describe the material, the context, and learners</a:t>
            </a:r>
            <a:endParaRPr b="1" sz="2000">
              <a:solidFill>
                <a:srgbClr val="000000"/>
              </a:solidFill>
              <a:latin typeface="Calibri"/>
              <a:ea typeface="Calibri"/>
              <a:cs typeface="Calibri"/>
              <a:sym typeface="Calibri"/>
            </a:endParaRPr>
          </a:p>
          <a:p>
            <a:pPr indent="0" lvl="0" marL="0" rtl="0" algn="l">
              <a:lnSpc>
                <a:spcPct val="150000"/>
              </a:lnSpc>
              <a:spcBef>
                <a:spcPts val="1000"/>
              </a:spcBef>
              <a:spcAft>
                <a:spcPts val="0"/>
              </a:spcAft>
              <a:buSzPts val="1300"/>
              <a:buNone/>
            </a:pPr>
            <a:r>
              <a:rPr b="1" lang="en-GB" sz="2000">
                <a:solidFill>
                  <a:srgbClr val="000000"/>
                </a:solidFill>
                <a:latin typeface="Calibri"/>
                <a:ea typeface="Calibri"/>
                <a:cs typeface="Calibri"/>
                <a:sym typeface="Calibri"/>
              </a:rPr>
              <a:t>Part II: Evaluation of the material</a:t>
            </a:r>
            <a:endParaRPr b="1" sz="2000">
              <a:solidFill>
                <a:srgbClr val="000000"/>
              </a:solidFill>
              <a:latin typeface="Calibri"/>
              <a:ea typeface="Calibri"/>
              <a:cs typeface="Calibri"/>
              <a:sym typeface="Calibri"/>
            </a:endParaRPr>
          </a:p>
          <a:p>
            <a:pPr indent="0" lvl="0" marL="457200" rtl="0" algn="l">
              <a:lnSpc>
                <a:spcPct val="100000"/>
              </a:lnSpc>
              <a:spcBef>
                <a:spcPts val="0"/>
              </a:spcBef>
              <a:spcAft>
                <a:spcPts val="0"/>
              </a:spcAft>
              <a:buSzPts val="1300"/>
              <a:buNone/>
            </a:pPr>
            <a:r>
              <a:rPr lang="en-GB" sz="2000">
                <a:solidFill>
                  <a:srgbClr val="000000"/>
                </a:solidFill>
                <a:latin typeface="Calibri"/>
                <a:ea typeface="Calibri"/>
                <a:cs typeface="Calibri"/>
                <a:sym typeface="Calibri"/>
              </a:rPr>
              <a:t>2.1. Evaluating the material from the teacher’s perspective</a:t>
            </a:r>
            <a:endParaRPr sz="2000">
              <a:solidFill>
                <a:srgbClr val="000000"/>
              </a:solidFill>
              <a:latin typeface="Calibri"/>
              <a:ea typeface="Calibri"/>
              <a:cs typeface="Calibri"/>
              <a:sym typeface="Calibri"/>
            </a:endParaRPr>
          </a:p>
          <a:p>
            <a:pPr indent="0" lvl="0" marL="457200" rtl="0" algn="l">
              <a:lnSpc>
                <a:spcPct val="100000"/>
              </a:lnSpc>
              <a:spcBef>
                <a:spcPts val="1000"/>
              </a:spcBef>
              <a:spcAft>
                <a:spcPts val="0"/>
              </a:spcAft>
              <a:buSzPts val="1300"/>
              <a:buNone/>
            </a:pPr>
            <a:r>
              <a:rPr lang="en-GB" sz="2000">
                <a:solidFill>
                  <a:srgbClr val="000000"/>
                </a:solidFill>
                <a:latin typeface="Calibri"/>
                <a:ea typeface="Calibri"/>
                <a:cs typeface="Calibri"/>
                <a:sym typeface="Calibri"/>
              </a:rPr>
              <a:t>2.2. Evaluating the material from the students’ perspectives</a:t>
            </a:r>
            <a:endParaRPr sz="2000">
              <a:solidFill>
                <a:srgbClr val="000000"/>
              </a:solidFill>
              <a:latin typeface="Calibri"/>
              <a:ea typeface="Calibri"/>
              <a:cs typeface="Calibri"/>
              <a:sym typeface="Calibri"/>
            </a:endParaRPr>
          </a:p>
          <a:p>
            <a:pPr indent="0" lvl="0" marL="457200" rtl="0" algn="l">
              <a:lnSpc>
                <a:spcPct val="150000"/>
              </a:lnSpc>
              <a:spcBef>
                <a:spcPts val="1000"/>
              </a:spcBef>
              <a:spcAft>
                <a:spcPts val="0"/>
              </a:spcAft>
              <a:buSzPts val="1300"/>
              <a:buNone/>
            </a:pPr>
            <a:r>
              <a:rPr lang="en-GB" sz="2000">
                <a:solidFill>
                  <a:srgbClr val="000000"/>
                </a:solidFill>
                <a:latin typeface="Calibri"/>
                <a:ea typeface="Calibri"/>
                <a:cs typeface="Calibri"/>
                <a:sym typeface="Calibri"/>
              </a:rPr>
              <a:t>2.3. Evaluating the material in terms of praxis </a:t>
            </a:r>
            <a:endParaRPr sz="2000">
              <a:solidFill>
                <a:srgbClr val="000000"/>
              </a:solidFill>
              <a:latin typeface="Calibri"/>
              <a:ea typeface="Calibri"/>
              <a:cs typeface="Calibri"/>
              <a:sym typeface="Calibri"/>
            </a:endParaRPr>
          </a:p>
          <a:p>
            <a:pPr indent="0" lvl="0" marL="0" rtl="0" algn="l">
              <a:lnSpc>
                <a:spcPct val="150000"/>
              </a:lnSpc>
              <a:spcBef>
                <a:spcPts val="1000"/>
              </a:spcBef>
              <a:spcAft>
                <a:spcPts val="0"/>
              </a:spcAft>
              <a:buSzPts val="1300"/>
              <a:buNone/>
            </a:pPr>
            <a:r>
              <a:rPr b="1" lang="en-GB" sz="2000">
                <a:solidFill>
                  <a:srgbClr val="000000"/>
                </a:solidFill>
                <a:latin typeface="Calibri"/>
                <a:ea typeface="Calibri"/>
                <a:cs typeface="Calibri"/>
                <a:sym typeface="Calibri"/>
              </a:rPr>
              <a:t>Part III: Adaptation </a:t>
            </a:r>
            <a:endParaRPr b="1" sz="2000">
              <a:solidFill>
                <a:srgbClr val="000000"/>
              </a:solidFill>
              <a:latin typeface="Calibri"/>
              <a:ea typeface="Calibri"/>
              <a:cs typeface="Calibri"/>
              <a:sym typeface="Calibri"/>
            </a:endParaRPr>
          </a:p>
          <a:p>
            <a:pPr indent="0" lvl="0" marL="0" rtl="0" algn="r">
              <a:lnSpc>
                <a:spcPct val="150000"/>
              </a:lnSpc>
              <a:spcBef>
                <a:spcPts val="1000"/>
              </a:spcBef>
              <a:spcAft>
                <a:spcPts val="1000"/>
              </a:spcAft>
              <a:buSzPts val="1300"/>
              <a:buNone/>
            </a:pPr>
            <a:r>
              <a:rPr lang="en-GB" sz="2000">
                <a:solidFill>
                  <a:srgbClr val="000000"/>
                </a:solidFill>
                <a:latin typeface="Calibri"/>
                <a:ea typeface="Calibri"/>
                <a:cs typeface="Calibri"/>
                <a:sym typeface="Calibri"/>
              </a:rPr>
              <a:t>Ortactepe Hart, 2023</a:t>
            </a:r>
            <a:endParaRPr sz="2000">
              <a:solidFill>
                <a:srgbClr val="000000"/>
              </a:solidFill>
              <a:latin typeface="Calibri"/>
              <a:ea typeface="Calibri"/>
              <a:cs typeface="Calibri"/>
              <a:sym typeface="Calibri"/>
            </a:endParaRPr>
          </a:p>
        </p:txBody>
      </p:sp>
      <p:sp>
        <p:nvSpPr>
          <p:cNvPr id="620" name="Google Shape;620;p74"/>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21" name="Google Shape;621;p74"/>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622" name="Google Shape;622;p74"/>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623" name="Google Shape;623;p74"/>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7" name="Shape 627"/>
        <p:cNvGrpSpPr/>
        <p:nvPr/>
      </p:nvGrpSpPr>
      <p:grpSpPr>
        <a:xfrm>
          <a:off x="0" y="0"/>
          <a:ext cx="0" cy="0"/>
          <a:chOff x="0" y="0"/>
          <a:chExt cx="0" cy="0"/>
        </a:xfrm>
      </p:grpSpPr>
      <p:sp>
        <p:nvSpPr>
          <p:cNvPr id="628" name="Google Shape;628;p75"/>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Who is doing what?</a:t>
            </a:r>
            <a:endParaRPr sz="2440"/>
          </a:p>
        </p:txBody>
      </p:sp>
      <p:sp>
        <p:nvSpPr>
          <p:cNvPr id="629" name="Google Shape;629;p75"/>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30" name="Google Shape;630;p75"/>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631" name="Google Shape;631;p75"/>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pic>
        <p:nvPicPr>
          <p:cNvPr id="632" name="Google Shape;632;p75"/>
          <p:cNvPicPr preferRelativeResize="0"/>
          <p:nvPr/>
        </p:nvPicPr>
        <p:blipFill rotWithShape="1">
          <a:blip r:embed="rId4">
            <a:alphaModFix/>
          </a:blip>
          <a:srcRect b="0" l="0" r="0" t="0"/>
          <a:stretch/>
        </p:blipFill>
        <p:spPr>
          <a:xfrm>
            <a:off x="729450" y="1469725"/>
            <a:ext cx="4345426" cy="3480851"/>
          </a:xfrm>
          <a:prstGeom prst="rect">
            <a:avLst/>
          </a:prstGeom>
          <a:noFill/>
          <a:ln>
            <a:noFill/>
          </a:ln>
        </p:spPr>
      </p:pic>
      <p:sp>
        <p:nvSpPr>
          <p:cNvPr id="633" name="Google Shape;633;p75"/>
          <p:cNvSpPr/>
          <p:nvPr/>
        </p:nvSpPr>
        <p:spPr>
          <a:xfrm>
            <a:off x="5074876" y="1338450"/>
            <a:ext cx="3456900" cy="3743400"/>
          </a:xfrm>
          <a:prstGeom prst="rect">
            <a:avLst/>
          </a:prstGeom>
          <a:noFill/>
          <a:ln cap="flat" cmpd="sng" w="9525">
            <a:solidFill>
              <a:srgbClr val="FFFFFF"/>
            </a:solidFill>
            <a:prstDash val="solid"/>
            <a:round/>
            <a:headEnd len="sm" w="sm" type="none"/>
            <a:tailEnd len="sm" w="sm" type="none"/>
          </a:ln>
        </p:spPr>
        <p:txBody>
          <a:bodyPr anchorCtr="0" anchor="t" bIns="45700" lIns="91425" spcFirstLastPara="1" rIns="91425" wrap="square" tIns="45700">
            <a:noAutofit/>
          </a:bodyPr>
          <a:lstStyle/>
          <a:p>
            <a:pPr indent="-342900" lvl="0" marL="457200" marR="0" rtl="0" algn="l">
              <a:lnSpc>
                <a:spcPct val="100000"/>
              </a:lnSpc>
              <a:spcBef>
                <a:spcPts val="0"/>
              </a:spcBef>
              <a:spcAft>
                <a:spcPts val="0"/>
              </a:spcAft>
              <a:buClr>
                <a:srgbClr val="000000"/>
              </a:buClr>
              <a:buSzPts val="1800"/>
              <a:buFont typeface="Calibri"/>
              <a:buChar char="●"/>
            </a:pPr>
            <a:r>
              <a:rPr b="0" i="0" lang="en-GB" sz="1800" u="none" cap="none" strike="noStrike">
                <a:solidFill>
                  <a:srgbClr val="000000"/>
                </a:solidFill>
                <a:latin typeface="Calibri"/>
                <a:ea typeface="Calibri"/>
                <a:cs typeface="Calibri"/>
                <a:sym typeface="Calibri"/>
              </a:rPr>
              <a:t>What common professions are taught when we teach vocabulary about professions? </a:t>
            </a:r>
            <a:endParaRPr b="0" i="0" sz="1800" u="none" cap="none" strike="noStrike">
              <a:solidFill>
                <a:srgbClr val="000000"/>
              </a:solidFill>
              <a:latin typeface="Calibri"/>
              <a:ea typeface="Calibri"/>
              <a:cs typeface="Calibri"/>
              <a:sym typeface="Calibri"/>
            </a:endParaRPr>
          </a:p>
          <a:p>
            <a:pPr indent="-342900" lvl="0" marL="457200" marR="0" rtl="0" algn="l">
              <a:lnSpc>
                <a:spcPct val="100000"/>
              </a:lnSpc>
              <a:spcBef>
                <a:spcPts val="0"/>
              </a:spcBef>
              <a:spcAft>
                <a:spcPts val="0"/>
              </a:spcAft>
              <a:buClr>
                <a:srgbClr val="000000"/>
              </a:buClr>
              <a:buSzPts val="1800"/>
              <a:buFont typeface="Calibri"/>
              <a:buChar char="●"/>
            </a:pPr>
            <a:r>
              <a:rPr b="0" i="0" lang="en-GB" sz="1800" u="none" cap="none" strike="noStrike">
                <a:solidFill>
                  <a:srgbClr val="000000"/>
                </a:solidFill>
                <a:latin typeface="Calibri"/>
                <a:ea typeface="Calibri"/>
                <a:cs typeface="Calibri"/>
                <a:sym typeface="Calibri"/>
              </a:rPr>
              <a:t>What professions are not taught? Which words are privileged? </a:t>
            </a:r>
            <a:endParaRPr b="0" i="0" sz="1800" u="none" cap="none" strike="noStrike">
              <a:solidFill>
                <a:srgbClr val="000000"/>
              </a:solidFill>
              <a:latin typeface="Calibri"/>
              <a:ea typeface="Calibri"/>
              <a:cs typeface="Calibri"/>
              <a:sym typeface="Calibri"/>
            </a:endParaRPr>
          </a:p>
          <a:p>
            <a:pPr indent="-342900" lvl="0" marL="457200" marR="0" rtl="0" algn="l">
              <a:lnSpc>
                <a:spcPct val="100000"/>
              </a:lnSpc>
              <a:spcBef>
                <a:spcPts val="0"/>
              </a:spcBef>
              <a:spcAft>
                <a:spcPts val="0"/>
              </a:spcAft>
              <a:buClr>
                <a:srgbClr val="000000"/>
              </a:buClr>
              <a:buSzPts val="1800"/>
              <a:buFont typeface="Calibri"/>
              <a:buChar char="●"/>
            </a:pPr>
            <a:r>
              <a:rPr b="0" i="0" lang="en-GB" sz="1800" u="none" cap="none" strike="noStrike">
                <a:solidFill>
                  <a:srgbClr val="000000"/>
                </a:solidFill>
                <a:latin typeface="Calibri"/>
                <a:ea typeface="Calibri"/>
                <a:cs typeface="Calibri"/>
                <a:sym typeface="Calibri"/>
              </a:rPr>
              <a:t>What do the visual representations used in the textbook, on posters, on worksheets, or on visual flash cards say about who typically works in each profession? </a:t>
            </a:r>
            <a:endParaRPr b="0" i="0" sz="1800" u="none" cap="none" strike="noStrike">
              <a:solidFill>
                <a:srgbClr val="000000"/>
              </a:solidFill>
              <a:latin typeface="Calibri"/>
              <a:ea typeface="Calibri"/>
              <a:cs typeface="Calibri"/>
              <a:sym typeface="Calibri"/>
            </a:endParaRPr>
          </a:p>
        </p:txBody>
      </p:sp>
      <p:sp>
        <p:nvSpPr>
          <p:cNvPr id="634" name="Google Shape;634;p75"/>
          <p:cNvSpPr/>
          <p:nvPr/>
        </p:nvSpPr>
        <p:spPr>
          <a:xfrm>
            <a:off x="729450" y="3952314"/>
            <a:ext cx="2208300" cy="998400"/>
          </a:xfrm>
          <a:prstGeom prst="ellipse">
            <a:avLst/>
          </a:prstGeom>
          <a:noFill/>
          <a:ln cap="flat" cmpd="sng" w="5715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63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8" name="Shape 638"/>
        <p:cNvGrpSpPr/>
        <p:nvPr/>
      </p:nvGrpSpPr>
      <p:grpSpPr>
        <a:xfrm>
          <a:off x="0" y="0"/>
          <a:ext cx="0" cy="0"/>
          <a:chOff x="0" y="0"/>
          <a:chExt cx="0" cy="0"/>
        </a:xfrm>
      </p:grpSpPr>
      <p:sp>
        <p:nvSpPr>
          <p:cNvPr id="639" name="Google Shape;639;p76"/>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1000"/>
              </a:spcAft>
              <a:buSzPts val="2600"/>
              <a:buNone/>
            </a:pPr>
            <a:r>
              <a:rPr lang="en-GB" sz="2000">
                <a:solidFill>
                  <a:srgbClr val="000000"/>
                </a:solidFill>
              </a:rPr>
              <a:t>Part I: Describe the material, the context, and learners</a:t>
            </a:r>
            <a:endParaRPr sz="2440"/>
          </a:p>
        </p:txBody>
      </p:sp>
      <p:sp>
        <p:nvSpPr>
          <p:cNvPr id="640" name="Google Shape;640;p76"/>
          <p:cNvSpPr txBox="1"/>
          <p:nvPr>
            <p:ph idx="1" type="body"/>
          </p:nvPr>
        </p:nvSpPr>
        <p:spPr>
          <a:xfrm>
            <a:off x="729450" y="1372425"/>
            <a:ext cx="7510200" cy="3455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300"/>
              <a:buNone/>
            </a:pPr>
            <a:r>
              <a:rPr b="1" lang="en-GB" sz="1500">
                <a:solidFill>
                  <a:srgbClr val="000000"/>
                </a:solidFill>
                <a:latin typeface="Calibri"/>
                <a:ea typeface="Calibri"/>
                <a:cs typeface="Calibri"/>
                <a:sym typeface="Calibri"/>
              </a:rPr>
              <a:t>Material</a:t>
            </a:r>
            <a:r>
              <a:rPr lang="en-GB" sz="1500">
                <a:solidFill>
                  <a:srgbClr val="000000"/>
                </a:solidFill>
                <a:latin typeface="Calibri"/>
                <a:ea typeface="Calibri"/>
                <a:cs typeface="Calibri"/>
                <a:sym typeface="Calibri"/>
              </a:rPr>
              <a:t>: A textbook page that involves matching job titles to photos (Task A) and categorizing jobs (Task B)</a:t>
            </a:r>
            <a:endParaRPr sz="1500">
              <a:solidFill>
                <a:srgbClr val="000000"/>
              </a:solidFill>
              <a:latin typeface="Calibri"/>
              <a:ea typeface="Calibri"/>
              <a:cs typeface="Calibri"/>
              <a:sym typeface="Calibri"/>
            </a:endParaRPr>
          </a:p>
          <a:p>
            <a:pPr indent="0" lvl="0" marL="0" rtl="0" algn="l">
              <a:lnSpc>
                <a:spcPct val="115000"/>
              </a:lnSpc>
              <a:spcBef>
                <a:spcPts val="1200"/>
              </a:spcBef>
              <a:spcAft>
                <a:spcPts val="0"/>
              </a:spcAft>
              <a:buSzPts val="1300"/>
              <a:buNone/>
            </a:pPr>
            <a:r>
              <a:rPr b="1" lang="en-GB" sz="1500">
                <a:solidFill>
                  <a:srgbClr val="000000"/>
                </a:solidFill>
                <a:latin typeface="Calibri"/>
                <a:ea typeface="Calibri"/>
                <a:cs typeface="Calibri"/>
                <a:sym typeface="Calibri"/>
              </a:rPr>
              <a:t>Learning Goals</a:t>
            </a:r>
            <a:r>
              <a:rPr lang="en-GB" sz="1500">
                <a:solidFill>
                  <a:srgbClr val="000000"/>
                </a:solidFill>
                <a:latin typeface="Calibri"/>
                <a:ea typeface="Calibri"/>
                <a:cs typeface="Calibri"/>
                <a:sym typeface="Calibri"/>
              </a:rPr>
              <a:t>: To help learners develop vocabulary related to professions and enhance their ability to categorize and identify jobs based on context</a:t>
            </a:r>
            <a:endParaRPr sz="1500">
              <a:solidFill>
                <a:srgbClr val="000000"/>
              </a:solidFill>
              <a:latin typeface="Calibri"/>
              <a:ea typeface="Calibri"/>
              <a:cs typeface="Calibri"/>
              <a:sym typeface="Calibri"/>
            </a:endParaRPr>
          </a:p>
          <a:p>
            <a:pPr indent="0" lvl="0" marL="0" rtl="0" algn="l">
              <a:lnSpc>
                <a:spcPct val="115000"/>
              </a:lnSpc>
              <a:spcBef>
                <a:spcPts val="1200"/>
              </a:spcBef>
              <a:spcAft>
                <a:spcPts val="0"/>
              </a:spcAft>
              <a:buSzPts val="1300"/>
              <a:buNone/>
            </a:pPr>
            <a:r>
              <a:rPr b="1" lang="en-GB" sz="1500">
                <a:solidFill>
                  <a:srgbClr val="000000"/>
                </a:solidFill>
                <a:latin typeface="Calibri"/>
                <a:ea typeface="Calibri"/>
                <a:cs typeface="Calibri"/>
                <a:sym typeface="Calibri"/>
              </a:rPr>
              <a:t>Target Population</a:t>
            </a:r>
            <a:r>
              <a:rPr lang="en-GB" sz="1500">
                <a:solidFill>
                  <a:srgbClr val="000000"/>
                </a:solidFill>
                <a:latin typeface="Calibri"/>
                <a:ea typeface="Calibri"/>
                <a:cs typeface="Calibri"/>
                <a:sym typeface="Calibri"/>
              </a:rPr>
              <a:t>:</a:t>
            </a:r>
            <a:endParaRPr sz="1500">
              <a:solidFill>
                <a:srgbClr val="000000"/>
              </a:solidFill>
              <a:latin typeface="Calibri"/>
              <a:ea typeface="Calibri"/>
              <a:cs typeface="Calibri"/>
              <a:sym typeface="Calibri"/>
            </a:endParaRPr>
          </a:p>
          <a:p>
            <a:pPr indent="-323850" lvl="0" marL="457200" rtl="0" algn="l">
              <a:lnSpc>
                <a:spcPct val="115000"/>
              </a:lnSpc>
              <a:spcBef>
                <a:spcPts val="1200"/>
              </a:spcBef>
              <a:spcAft>
                <a:spcPts val="0"/>
              </a:spcAft>
              <a:buClr>
                <a:srgbClr val="000000"/>
              </a:buClr>
              <a:buSzPts val="1500"/>
              <a:buFont typeface="Arial"/>
              <a:buChar char="●"/>
            </a:pPr>
            <a:r>
              <a:rPr b="1" lang="en-GB" sz="1500">
                <a:solidFill>
                  <a:srgbClr val="000000"/>
                </a:solidFill>
                <a:latin typeface="Calibri"/>
                <a:ea typeface="Calibri"/>
                <a:cs typeface="Calibri"/>
                <a:sym typeface="Calibri"/>
              </a:rPr>
              <a:t>Age</a:t>
            </a:r>
            <a:r>
              <a:rPr lang="en-GB" sz="1500">
                <a:solidFill>
                  <a:srgbClr val="000000"/>
                </a:solidFill>
                <a:latin typeface="Calibri"/>
                <a:ea typeface="Calibri"/>
                <a:cs typeface="Calibri"/>
                <a:sym typeface="Calibri"/>
              </a:rPr>
              <a:t>: Likely adolescents or adults</a:t>
            </a:r>
            <a:endParaRPr sz="1500">
              <a:solidFill>
                <a:srgbClr val="000000"/>
              </a:solidFill>
              <a:latin typeface="Calibri"/>
              <a:ea typeface="Calibri"/>
              <a:cs typeface="Calibri"/>
              <a:sym typeface="Calibri"/>
            </a:endParaRPr>
          </a:p>
          <a:p>
            <a:pPr indent="-323850" lvl="0" marL="457200" rtl="0" algn="l">
              <a:lnSpc>
                <a:spcPct val="115000"/>
              </a:lnSpc>
              <a:spcBef>
                <a:spcPts val="0"/>
              </a:spcBef>
              <a:spcAft>
                <a:spcPts val="0"/>
              </a:spcAft>
              <a:buClr>
                <a:srgbClr val="000000"/>
              </a:buClr>
              <a:buSzPts val="1500"/>
              <a:buFont typeface="Arial"/>
              <a:buChar char="●"/>
            </a:pPr>
            <a:r>
              <a:rPr b="1" lang="en-GB" sz="1500">
                <a:solidFill>
                  <a:srgbClr val="000000"/>
                </a:solidFill>
                <a:latin typeface="Calibri"/>
                <a:ea typeface="Calibri"/>
                <a:cs typeface="Calibri"/>
                <a:sym typeface="Calibri"/>
              </a:rPr>
              <a:t>Educational Level</a:t>
            </a:r>
            <a:r>
              <a:rPr lang="en-GB" sz="1500">
                <a:solidFill>
                  <a:srgbClr val="000000"/>
                </a:solidFill>
                <a:latin typeface="Calibri"/>
                <a:ea typeface="Calibri"/>
                <a:cs typeface="Calibri"/>
                <a:sym typeface="Calibri"/>
              </a:rPr>
              <a:t>: Pre-intermediate English learners</a:t>
            </a:r>
            <a:endParaRPr sz="1500">
              <a:solidFill>
                <a:srgbClr val="000000"/>
              </a:solidFill>
              <a:latin typeface="Calibri"/>
              <a:ea typeface="Calibri"/>
              <a:cs typeface="Calibri"/>
              <a:sym typeface="Calibri"/>
            </a:endParaRPr>
          </a:p>
          <a:p>
            <a:pPr indent="-323850" lvl="0" marL="457200" rtl="0" algn="l">
              <a:lnSpc>
                <a:spcPct val="115000"/>
              </a:lnSpc>
              <a:spcBef>
                <a:spcPts val="0"/>
              </a:spcBef>
              <a:spcAft>
                <a:spcPts val="0"/>
              </a:spcAft>
              <a:buClr>
                <a:srgbClr val="000000"/>
              </a:buClr>
              <a:buSzPts val="1500"/>
              <a:buFont typeface="Arial"/>
              <a:buChar char="●"/>
            </a:pPr>
            <a:r>
              <a:rPr b="1" lang="en-GB" sz="1500">
                <a:solidFill>
                  <a:srgbClr val="000000"/>
                </a:solidFill>
                <a:latin typeface="Calibri"/>
                <a:ea typeface="Calibri"/>
                <a:cs typeface="Calibri"/>
                <a:sym typeface="Calibri"/>
              </a:rPr>
              <a:t>Language Proficiency</a:t>
            </a:r>
            <a:r>
              <a:rPr lang="en-GB" sz="1500">
                <a:solidFill>
                  <a:srgbClr val="000000"/>
                </a:solidFill>
                <a:latin typeface="Calibri"/>
                <a:ea typeface="Calibri"/>
                <a:cs typeface="Calibri"/>
                <a:sym typeface="Calibri"/>
              </a:rPr>
              <a:t>: Pre-intermediate</a:t>
            </a:r>
            <a:endParaRPr sz="1500">
              <a:solidFill>
                <a:srgbClr val="000000"/>
              </a:solidFill>
              <a:latin typeface="Calibri"/>
              <a:ea typeface="Calibri"/>
              <a:cs typeface="Calibri"/>
              <a:sym typeface="Calibri"/>
            </a:endParaRPr>
          </a:p>
          <a:p>
            <a:pPr indent="-323850" lvl="0" marL="457200" rtl="0" algn="l">
              <a:lnSpc>
                <a:spcPct val="115000"/>
              </a:lnSpc>
              <a:spcBef>
                <a:spcPts val="0"/>
              </a:spcBef>
              <a:spcAft>
                <a:spcPts val="0"/>
              </a:spcAft>
              <a:buClr>
                <a:srgbClr val="000000"/>
              </a:buClr>
              <a:buSzPts val="1500"/>
              <a:buFont typeface="Arial"/>
              <a:buChar char="●"/>
            </a:pPr>
            <a:r>
              <a:rPr b="1" lang="en-GB" sz="1500">
                <a:solidFill>
                  <a:srgbClr val="000000"/>
                </a:solidFill>
                <a:latin typeface="Calibri"/>
                <a:ea typeface="Calibri"/>
                <a:cs typeface="Calibri"/>
                <a:sym typeface="Calibri"/>
              </a:rPr>
              <a:t>Language Background</a:t>
            </a:r>
            <a:r>
              <a:rPr lang="en-GB" sz="1500">
                <a:solidFill>
                  <a:srgbClr val="000000"/>
                </a:solidFill>
                <a:latin typeface="Calibri"/>
                <a:ea typeface="Calibri"/>
                <a:cs typeface="Calibri"/>
                <a:sym typeface="Calibri"/>
              </a:rPr>
              <a:t>: Learners from diverse linguistic and cultural backgrounds</a:t>
            </a:r>
            <a:endParaRPr sz="1500">
              <a:solidFill>
                <a:srgbClr val="000000"/>
              </a:solidFill>
              <a:latin typeface="Calibri"/>
              <a:ea typeface="Calibri"/>
              <a:cs typeface="Calibri"/>
              <a:sym typeface="Calibri"/>
            </a:endParaRPr>
          </a:p>
          <a:p>
            <a:pPr indent="-323850" lvl="0" marL="457200" rtl="0" algn="l">
              <a:lnSpc>
                <a:spcPct val="115000"/>
              </a:lnSpc>
              <a:spcBef>
                <a:spcPts val="0"/>
              </a:spcBef>
              <a:spcAft>
                <a:spcPts val="0"/>
              </a:spcAft>
              <a:buClr>
                <a:srgbClr val="000000"/>
              </a:buClr>
              <a:buSzPts val="1500"/>
              <a:buFont typeface="Arial"/>
              <a:buChar char="●"/>
            </a:pPr>
            <a:r>
              <a:rPr b="1" lang="en-GB" sz="1500">
                <a:solidFill>
                  <a:srgbClr val="000000"/>
                </a:solidFill>
                <a:latin typeface="Calibri"/>
                <a:ea typeface="Calibri"/>
                <a:cs typeface="Calibri"/>
                <a:sym typeface="Calibri"/>
              </a:rPr>
              <a:t>Goals</a:t>
            </a:r>
            <a:r>
              <a:rPr lang="en-GB" sz="1500">
                <a:solidFill>
                  <a:srgbClr val="000000"/>
                </a:solidFill>
                <a:latin typeface="Calibri"/>
                <a:ea typeface="Calibri"/>
                <a:cs typeface="Calibri"/>
                <a:sym typeface="Calibri"/>
              </a:rPr>
              <a:t>: To enhance practical vocabulary for jobs and to improve visual-literacy skills by matching images to job descriptions</a:t>
            </a:r>
            <a:endParaRPr sz="1500">
              <a:solidFill>
                <a:srgbClr val="000000"/>
              </a:solidFill>
              <a:latin typeface="Calibri"/>
              <a:ea typeface="Calibri"/>
              <a:cs typeface="Calibri"/>
              <a:sym typeface="Calibri"/>
            </a:endParaRPr>
          </a:p>
          <a:p>
            <a:pPr indent="0" lvl="0" marL="0" rtl="0" algn="l">
              <a:lnSpc>
                <a:spcPct val="115000"/>
              </a:lnSpc>
              <a:spcBef>
                <a:spcPts val="1200"/>
              </a:spcBef>
              <a:spcAft>
                <a:spcPts val="0"/>
              </a:spcAft>
              <a:buSzPts val="1300"/>
              <a:buNone/>
            </a:pPr>
            <a:r>
              <a:t/>
            </a:r>
            <a:endParaRPr sz="1500">
              <a:solidFill>
                <a:srgbClr val="181F0B"/>
              </a:solidFill>
              <a:latin typeface="Calibri"/>
              <a:ea typeface="Calibri"/>
              <a:cs typeface="Calibri"/>
              <a:sym typeface="Calibri"/>
            </a:endParaRPr>
          </a:p>
        </p:txBody>
      </p:sp>
      <p:sp>
        <p:nvSpPr>
          <p:cNvPr id="641" name="Google Shape;641;p76"/>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42" name="Google Shape;642;p76"/>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643" name="Google Shape;643;p76"/>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644" name="Google Shape;644;p76"/>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8" name="Shape 648"/>
        <p:cNvGrpSpPr/>
        <p:nvPr/>
      </p:nvGrpSpPr>
      <p:grpSpPr>
        <a:xfrm>
          <a:off x="0" y="0"/>
          <a:ext cx="0" cy="0"/>
          <a:chOff x="0" y="0"/>
          <a:chExt cx="0" cy="0"/>
        </a:xfrm>
      </p:grpSpPr>
      <p:sp>
        <p:nvSpPr>
          <p:cNvPr id="649" name="Google Shape;649;p77"/>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1000"/>
              </a:spcAft>
              <a:buSzPts val="2600"/>
              <a:buNone/>
            </a:pPr>
            <a:r>
              <a:rPr lang="en-GB" sz="2000">
                <a:solidFill>
                  <a:srgbClr val="000000"/>
                </a:solidFill>
              </a:rPr>
              <a:t>Part II: Evaluation of the material </a:t>
            </a:r>
            <a:endParaRPr sz="2440"/>
          </a:p>
        </p:txBody>
      </p:sp>
      <p:sp>
        <p:nvSpPr>
          <p:cNvPr id="650" name="Google Shape;650;p77"/>
          <p:cNvSpPr txBox="1"/>
          <p:nvPr>
            <p:ph idx="1" type="body"/>
          </p:nvPr>
        </p:nvSpPr>
        <p:spPr>
          <a:xfrm>
            <a:off x="729450" y="1372425"/>
            <a:ext cx="7510200" cy="3455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300"/>
              <a:buNone/>
            </a:pPr>
            <a:r>
              <a:rPr b="1" lang="en-GB" sz="1800">
                <a:solidFill>
                  <a:srgbClr val="000000"/>
                </a:solidFill>
                <a:latin typeface="Calibri"/>
                <a:ea typeface="Calibri"/>
                <a:cs typeface="Calibri"/>
                <a:sym typeface="Calibri"/>
              </a:rPr>
              <a:t>2.1. From the Teacher’s Perspective</a:t>
            </a:r>
            <a:endParaRPr b="1" sz="1800">
              <a:solidFill>
                <a:srgbClr val="000000"/>
              </a:solidFill>
              <a:latin typeface="Calibri"/>
              <a:ea typeface="Calibri"/>
              <a:cs typeface="Calibri"/>
              <a:sym typeface="Calibri"/>
            </a:endParaRPr>
          </a:p>
          <a:p>
            <a:pPr indent="-342900" lvl="0" marL="457200" rtl="0" algn="l">
              <a:lnSpc>
                <a:spcPct val="115000"/>
              </a:lnSpc>
              <a:spcBef>
                <a:spcPts val="1200"/>
              </a:spcBef>
              <a:spcAft>
                <a:spcPts val="0"/>
              </a:spcAft>
              <a:buClr>
                <a:srgbClr val="000000"/>
              </a:buClr>
              <a:buSzPts val="1800"/>
              <a:buFont typeface="Arial"/>
              <a:buChar char="●"/>
            </a:pPr>
            <a:r>
              <a:rPr b="1" lang="en-GB" sz="1800">
                <a:solidFill>
                  <a:srgbClr val="000000"/>
                </a:solidFill>
                <a:latin typeface="Calibri"/>
                <a:ea typeface="Calibri"/>
                <a:cs typeface="Calibri"/>
                <a:sym typeface="Calibri"/>
              </a:rPr>
              <a:t>Teacher’s Take</a:t>
            </a:r>
            <a:r>
              <a:rPr lang="en-GB" sz="1800">
                <a:solidFill>
                  <a:srgbClr val="000000"/>
                </a:solidFill>
                <a:latin typeface="Calibri"/>
                <a:ea typeface="Calibri"/>
                <a:cs typeface="Calibri"/>
                <a:sym typeface="Calibri"/>
              </a:rPr>
              <a:t>: The material is straightforward and practical for vocabulary building. However, it may oversimplify complex concepts of work and identity.</a:t>
            </a:r>
            <a:endParaRPr sz="1800">
              <a:solidFill>
                <a:srgbClr val="000000"/>
              </a:solidFill>
              <a:latin typeface="Calibri"/>
              <a:ea typeface="Calibri"/>
              <a:cs typeface="Calibri"/>
              <a:sym typeface="Calibri"/>
            </a:endParaRPr>
          </a:p>
          <a:p>
            <a:pPr indent="-342900" lvl="0" marL="457200" rtl="0" algn="l">
              <a:lnSpc>
                <a:spcPct val="115000"/>
              </a:lnSpc>
              <a:spcBef>
                <a:spcPts val="1200"/>
              </a:spcBef>
              <a:spcAft>
                <a:spcPts val="0"/>
              </a:spcAft>
              <a:buClr>
                <a:srgbClr val="000000"/>
              </a:buClr>
              <a:buSzPts val="1800"/>
              <a:buFont typeface="Arial"/>
              <a:buChar char="●"/>
            </a:pPr>
            <a:r>
              <a:rPr b="1" lang="en-GB" sz="1800">
                <a:solidFill>
                  <a:srgbClr val="000000"/>
                </a:solidFill>
                <a:latin typeface="Calibri"/>
                <a:ea typeface="Calibri"/>
                <a:cs typeface="Calibri"/>
                <a:sym typeface="Calibri"/>
              </a:rPr>
              <a:t>Intention</a:t>
            </a:r>
            <a:r>
              <a:rPr lang="en-GB" sz="1800">
                <a:solidFill>
                  <a:srgbClr val="000000"/>
                </a:solidFill>
                <a:latin typeface="Calibri"/>
                <a:ea typeface="Calibri"/>
                <a:cs typeface="Calibri"/>
                <a:sym typeface="Calibri"/>
              </a:rPr>
              <a:t>: Likely created to provide a light and engaging introduction to job-related vocabulary.</a:t>
            </a:r>
            <a:endParaRPr sz="1800">
              <a:solidFill>
                <a:srgbClr val="000000"/>
              </a:solidFill>
              <a:latin typeface="Calibri"/>
              <a:ea typeface="Calibri"/>
              <a:cs typeface="Calibri"/>
              <a:sym typeface="Calibri"/>
            </a:endParaRPr>
          </a:p>
          <a:p>
            <a:pPr indent="-342900" lvl="0" marL="457200" rtl="0" algn="l">
              <a:lnSpc>
                <a:spcPct val="115000"/>
              </a:lnSpc>
              <a:spcBef>
                <a:spcPts val="1200"/>
              </a:spcBef>
              <a:spcAft>
                <a:spcPts val="0"/>
              </a:spcAft>
              <a:buClr>
                <a:srgbClr val="000000"/>
              </a:buClr>
              <a:buSzPts val="1800"/>
              <a:buFont typeface="Arial"/>
              <a:buChar char="●"/>
            </a:pPr>
            <a:r>
              <a:rPr b="1" lang="en-GB" sz="1800">
                <a:solidFill>
                  <a:srgbClr val="000000"/>
                </a:solidFill>
                <a:latin typeface="Calibri"/>
                <a:ea typeface="Calibri"/>
                <a:cs typeface="Calibri"/>
                <a:sym typeface="Calibri"/>
              </a:rPr>
              <a:t>Preparation</a:t>
            </a:r>
            <a:r>
              <a:rPr lang="en-GB" sz="1800">
                <a:solidFill>
                  <a:srgbClr val="000000"/>
                </a:solidFill>
                <a:latin typeface="Calibri"/>
                <a:ea typeface="Calibri"/>
                <a:cs typeface="Calibri"/>
                <a:sym typeface="Calibri"/>
              </a:rPr>
              <a:t>: Teachers should anticipate student questions about job roles unfamiliar to them and prepare culturally relevant examples.</a:t>
            </a:r>
            <a:endParaRPr sz="1800">
              <a:solidFill>
                <a:srgbClr val="000000"/>
              </a:solidFill>
              <a:latin typeface="Calibri"/>
              <a:ea typeface="Calibri"/>
              <a:cs typeface="Calibri"/>
              <a:sym typeface="Calibri"/>
            </a:endParaRPr>
          </a:p>
          <a:p>
            <a:pPr indent="0" lvl="0" marL="0" rtl="0" algn="l">
              <a:lnSpc>
                <a:spcPct val="115000"/>
              </a:lnSpc>
              <a:spcBef>
                <a:spcPts val="600"/>
              </a:spcBef>
              <a:spcAft>
                <a:spcPts val="0"/>
              </a:spcAft>
              <a:buSzPts val="1300"/>
              <a:buNone/>
            </a:pPr>
            <a:r>
              <a:t/>
            </a:r>
            <a:endParaRPr sz="1800">
              <a:solidFill>
                <a:srgbClr val="181F0B"/>
              </a:solidFill>
              <a:latin typeface="Calibri"/>
              <a:ea typeface="Calibri"/>
              <a:cs typeface="Calibri"/>
              <a:sym typeface="Calibri"/>
            </a:endParaRPr>
          </a:p>
        </p:txBody>
      </p:sp>
      <p:sp>
        <p:nvSpPr>
          <p:cNvPr id="651" name="Google Shape;651;p77"/>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52" name="Google Shape;652;p77"/>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653" name="Google Shape;653;p77"/>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654" name="Google Shape;654;p77"/>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8" name="Shape 658"/>
        <p:cNvGrpSpPr/>
        <p:nvPr/>
      </p:nvGrpSpPr>
      <p:grpSpPr>
        <a:xfrm>
          <a:off x="0" y="0"/>
          <a:ext cx="0" cy="0"/>
          <a:chOff x="0" y="0"/>
          <a:chExt cx="0" cy="0"/>
        </a:xfrm>
      </p:grpSpPr>
      <p:sp>
        <p:nvSpPr>
          <p:cNvPr id="659" name="Google Shape;659;p78"/>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1000"/>
              </a:spcAft>
              <a:buSzPts val="2600"/>
              <a:buNone/>
            </a:pPr>
            <a:r>
              <a:rPr lang="en-GB" sz="2000">
                <a:solidFill>
                  <a:srgbClr val="000000"/>
                </a:solidFill>
              </a:rPr>
              <a:t>Part II: Evaluation of the material </a:t>
            </a:r>
            <a:endParaRPr sz="2440"/>
          </a:p>
        </p:txBody>
      </p:sp>
      <p:sp>
        <p:nvSpPr>
          <p:cNvPr id="660" name="Google Shape;660;p78"/>
          <p:cNvSpPr txBox="1"/>
          <p:nvPr>
            <p:ph idx="1" type="body"/>
          </p:nvPr>
        </p:nvSpPr>
        <p:spPr>
          <a:xfrm>
            <a:off x="729450" y="1372425"/>
            <a:ext cx="7510200" cy="3455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300"/>
              <a:buNone/>
            </a:pPr>
            <a:r>
              <a:rPr b="1" lang="en-GB" sz="1800">
                <a:solidFill>
                  <a:srgbClr val="000000"/>
                </a:solidFill>
                <a:latin typeface="Calibri"/>
                <a:ea typeface="Calibri"/>
                <a:cs typeface="Calibri"/>
                <a:sym typeface="Calibri"/>
              </a:rPr>
              <a:t>2.2. From the Students’ Perspective</a:t>
            </a:r>
            <a:endParaRPr b="1" sz="1800">
              <a:solidFill>
                <a:srgbClr val="000000"/>
              </a:solidFill>
              <a:latin typeface="Calibri"/>
              <a:ea typeface="Calibri"/>
              <a:cs typeface="Calibri"/>
              <a:sym typeface="Calibri"/>
            </a:endParaRPr>
          </a:p>
          <a:p>
            <a:pPr indent="-342900" lvl="0" marL="457200" rtl="0" algn="l">
              <a:lnSpc>
                <a:spcPct val="115000"/>
              </a:lnSpc>
              <a:spcBef>
                <a:spcPts val="1200"/>
              </a:spcBef>
              <a:spcAft>
                <a:spcPts val="0"/>
              </a:spcAft>
              <a:buClr>
                <a:srgbClr val="000000"/>
              </a:buClr>
              <a:buSzPts val="1800"/>
              <a:buFont typeface="Arial"/>
              <a:buChar char="●"/>
            </a:pPr>
            <a:r>
              <a:rPr b="1" lang="en-GB" sz="1800">
                <a:solidFill>
                  <a:srgbClr val="000000"/>
                </a:solidFill>
                <a:latin typeface="Calibri"/>
                <a:ea typeface="Calibri"/>
                <a:cs typeface="Calibri"/>
                <a:sym typeface="Calibri"/>
              </a:rPr>
              <a:t>Appropriateness</a:t>
            </a:r>
            <a:r>
              <a:rPr lang="en-GB" sz="1800">
                <a:solidFill>
                  <a:srgbClr val="000000"/>
                </a:solidFill>
                <a:latin typeface="Calibri"/>
                <a:ea typeface="Calibri"/>
                <a:cs typeface="Calibri"/>
                <a:sym typeface="Calibri"/>
              </a:rPr>
              <a:t>: May not fully reflect the cultural or socio-economic diversity of the student population.</a:t>
            </a:r>
            <a:endParaRPr sz="1800">
              <a:solidFill>
                <a:srgbClr val="000000"/>
              </a:solidFill>
              <a:latin typeface="Calibri"/>
              <a:ea typeface="Calibri"/>
              <a:cs typeface="Calibri"/>
              <a:sym typeface="Calibri"/>
            </a:endParaRPr>
          </a:p>
          <a:p>
            <a:pPr indent="-342900" lvl="0" marL="457200" rtl="0" algn="l">
              <a:lnSpc>
                <a:spcPct val="115000"/>
              </a:lnSpc>
              <a:spcBef>
                <a:spcPts val="1200"/>
              </a:spcBef>
              <a:spcAft>
                <a:spcPts val="0"/>
              </a:spcAft>
              <a:buClr>
                <a:srgbClr val="000000"/>
              </a:buClr>
              <a:buSzPts val="1800"/>
              <a:buFont typeface="Arial"/>
              <a:buChar char="●"/>
            </a:pPr>
            <a:r>
              <a:rPr b="1" lang="en-GB" sz="1800">
                <a:solidFill>
                  <a:srgbClr val="000000"/>
                </a:solidFill>
                <a:latin typeface="Calibri"/>
                <a:ea typeface="Calibri"/>
                <a:cs typeface="Calibri"/>
                <a:sym typeface="Calibri"/>
              </a:rPr>
              <a:t>Cultural Relevance</a:t>
            </a:r>
            <a:r>
              <a:rPr lang="en-GB" sz="1800">
                <a:solidFill>
                  <a:srgbClr val="000000"/>
                </a:solidFill>
                <a:latin typeface="Calibri"/>
                <a:ea typeface="Calibri"/>
                <a:cs typeface="Calibri"/>
                <a:sym typeface="Calibri"/>
              </a:rPr>
              <a:t>: While relatable to some learners, the material risks being Eurocentric or stereotypical in its depiction of professions.</a:t>
            </a:r>
            <a:endParaRPr sz="1800">
              <a:solidFill>
                <a:srgbClr val="000000"/>
              </a:solidFill>
              <a:latin typeface="Calibri"/>
              <a:ea typeface="Calibri"/>
              <a:cs typeface="Calibri"/>
              <a:sym typeface="Calibri"/>
            </a:endParaRPr>
          </a:p>
          <a:p>
            <a:pPr indent="-342900" lvl="0" marL="457200" rtl="0" algn="l">
              <a:lnSpc>
                <a:spcPct val="115000"/>
              </a:lnSpc>
              <a:spcBef>
                <a:spcPts val="1200"/>
              </a:spcBef>
              <a:spcAft>
                <a:spcPts val="0"/>
              </a:spcAft>
              <a:buClr>
                <a:srgbClr val="000000"/>
              </a:buClr>
              <a:buSzPts val="1800"/>
              <a:buFont typeface="Arial"/>
              <a:buChar char="●"/>
            </a:pPr>
            <a:r>
              <a:rPr b="1" lang="en-GB" sz="1800">
                <a:solidFill>
                  <a:srgbClr val="000000"/>
                </a:solidFill>
                <a:latin typeface="Calibri"/>
                <a:ea typeface="Calibri"/>
                <a:cs typeface="Calibri"/>
                <a:sym typeface="Calibri"/>
              </a:rPr>
              <a:t>Potential Differing Views</a:t>
            </a:r>
            <a:r>
              <a:rPr lang="en-GB" sz="1800">
                <a:solidFill>
                  <a:srgbClr val="000000"/>
                </a:solidFill>
                <a:latin typeface="Calibri"/>
                <a:ea typeface="Calibri"/>
                <a:cs typeface="Calibri"/>
                <a:sym typeface="Calibri"/>
              </a:rPr>
              <a:t>: Students may interpret the roles and stereotypes differently based on their backgrounds (e.g., a “chef” might be depicted as a male role, which might not align with all students' views).</a:t>
            </a:r>
            <a:endParaRPr sz="1800">
              <a:solidFill>
                <a:srgbClr val="000000"/>
              </a:solidFill>
              <a:latin typeface="Calibri"/>
              <a:ea typeface="Calibri"/>
              <a:cs typeface="Calibri"/>
              <a:sym typeface="Calibri"/>
            </a:endParaRPr>
          </a:p>
          <a:p>
            <a:pPr indent="0" lvl="0" marL="0" rtl="0" algn="l">
              <a:lnSpc>
                <a:spcPct val="115000"/>
              </a:lnSpc>
              <a:spcBef>
                <a:spcPts val="1200"/>
              </a:spcBef>
              <a:spcAft>
                <a:spcPts val="600"/>
              </a:spcAft>
              <a:buSzPts val="1300"/>
              <a:buNone/>
            </a:pPr>
            <a:r>
              <a:t/>
            </a:r>
            <a:endParaRPr sz="1800">
              <a:solidFill>
                <a:srgbClr val="181F0B"/>
              </a:solidFill>
              <a:latin typeface="Calibri"/>
              <a:ea typeface="Calibri"/>
              <a:cs typeface="Calibri"/>
              <a:sym typeface="Calibri"/>
            </a:endParaRPr>
          </a:p>
        </p:txBody>
      </p:sp>
      <p:sp>
        <p:nvSpPr>
          <p:cNvPr id="661" name="Google Shape;661;p78"/>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2" name="Google Shape;662;p78"/>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663" name="Google Shape;663;p78"/>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664" name="Google Shape;664;p78"/>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8" name="Shape 668"/>
        <p:cNvGrpSpPr/>
        <p:nvPr/>
      </p:nvGrpSpPr>
      <p:grpSpPr>
        <a:xfrm>
          <a:off x="0" y="0"/>
          <a:ext cx="0" cy="0"/>
          <a:chOff x="0" y="0"/>
          <a:chExt cx="0" cy="0"/>
        </a:xfrm>
      </p:grpSpPr>
      <p:sp>
        <p:nvSpPr>
          <p:cNvPr id="669" name="Google Shape;669;p79"/>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1000"/>
              </a:spcAft>
              <a:buSzPts val="2600"/>
              <a:buNone/>
            </a:pPr>
            <a:r>
              <a:rPr lang="en-GB" sz="2000">
                <a:solidFill>
                  <a:srgbClr val="000000"/>
                </a:solidFill>
              </a:rPr>
              <a:t>Part II: Evaluation of the material </a:t>
            </a:r>
            <a:endParaRPr sz="2440"/>
          </a:p>
        </p:txBody>
      </p:sp>
      <p:sp>
        <p:nvSpPr>
          <p:cNvPr id="670" name="Google Shape;670;p79"/>
          <p:cNvSpPr txBox="1"/>
          <p:nvPr>
            <p:ph idx="1" type="body"/>
          </p:nvPr>
        </p:nvSpPr>
        <p:spPr>
          <a:xfrm>
            <a:off x="729450" y="1276975"/>
            <a:ext cx="7510200" cy="35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300"/>
              <a:buNone/>
            </a:pPr>
            <a:r>
              <a:rPr b="1" lang="en-GB" sz="1700">
                <a:solidFill>
                  <a:srgbClr val="000000"/>
                </a:solidFill>
                <a:latin typeface="Calibri"/>
                <a:ea typeface="Calibri"/>
                <a:cs typeface="Calibri"/>
                <a:sym typeface="Calibri"/>
              </a:rPr>
              <a:t>2.3. Praxis Considerations</a:t>
            </a:r>
            <a:endParaRPr b="1" sz="1700">
              <a:solidFill>
                <a:srgbClr val="000000"/>
              </a:solidFill>
              <a:latin typeface="Calibri"/>
              <a:ea typeface="Calibri"/>
              <a:cs typeface="Calibri"/>
              <a:sym typeface="Calibri"/>
            </a:endParaRPr>
          </a:p>
          <a:p>
            <a:pPr indent="-336550" lvl="0" marL="457200" rtl="0" algn="l">
              <a:lnSpc>
                <a:spcPct val="115000"/>
              </a:lnSpc>
              <a:spcBef>
                <a:spcPts val="1200"/>
              </a:spcBef>
              <a:spcAft>
                <a:spcPts val="0"/>
              </a:spcAft>
              <a:buClr>
                <a:srgbClr val="000000"/>
              </a:buClr>
              <a:buSzPts val="1700"/>
              <a:buFont typeface="Arial"/>
              <a:buChar char="●"/>
            </a:pPr>
            <a:r>
              <a:rPr b="1" lang="en-GB" sz="1700">
                <a:solidFill>
                  <a:srgbClr val="000000"/>
                </a:solidFill>
                <a:latin typeface="Calibri"/>
                <a:ea typeface="Calibri"/>
                <a:cs typeface="Calibri"/>
                <a:sym typeface="Calibri"/>
              </a:rPr>
              <a:t>Biases</a:t>
            </a:r>
            <a:r>
              <a:rPr lang="en-GB" sz="1700">
                <a:solidFill>
                  <a:srgbClr val="000000"/>
                </a:solidFill>
                <a:latin typeface="Calibri"/>
                <a:ea typeface="Calibri"/>
                <a:cs typeface="Calibri"/>
                <a:sym typeface="Calibri"/>
              </a:rPr>
              <a:t>: The material appears to privilege Western-centric job portrayals, with limited representation of diverse cultures and non-traditional career paths.</a:t>
            </a:r>
            <a:endParaRPr sz="1700">
              <a:solidFill>
                <a:srgbClr val="000000"/>
              </a:solidFill>
              <a:latin typeface="Calibri"/>
              <a:ea typeface="Calibri"/>
              <a:cs typeface="Calibri"/>
              <a:sym typeface="Calibri"/>
            </a:endParaRPr>
          </a:p>
          <a:p>
            <a:pPr indent="-336550" lvl="0" marL="457200" rtl="0" algn="l">
              <a:lnSpc>
                <a:spcPct val="115000"/>
              </a:lnSpc>
              <a:spcBef>
                <a:spcPts val="1200"/>
              </a:spcBef>
              <a:spcAft>
                <a:spcPts val="0"/>
              </a:spcAft>
              <a:buClr>
                <a:srgbClr val="000000"/>
              </a:buClr>
              <a:buSzPts val="1700"/>
              <a:buFont typeface="Arial"/>
              <a:buChar char="●"/>
            </a:pPr>
            <a:r>
              <a:rPr b="1" lang="en-GB" sz="1700">
                <a:solidFill>
                  <a:srgbClr val="000000"/>
                </a:solidFill>
                <a:latin typeface="Calibri"/>
                <a:ea typeface="Calibri"/>
                <a:cs typeface="Calibri"/>
                <a:sym typeface="Calibri"/>
              </a:rPr>
              <a:t>Stereotypes</a:t>
            </a:r>
            <a:r>
              <a:rPr lang="en-GB" sz="1700">
                <a:solidFill>
                  <a:srgbClr val="000000"/>
                </a:solidFill>
                <a:latin typeface="Calibri"/>
                <a:ea typeface="Calibri"/>
                <a:cs typeface="Calibri"/>
                <a:sym typeface="Calibri"/>
              </a:rPr>
              <a:t>: Some photos risk perpetuating gender norms (e.g., women as receptionists or assistants, men in professional or authoritative roles).</a:t>
            </a:r>
            <a:endParaRPr sz="1700">
              <a:solidFill>
                <a:srgbClr val="000000"/>
              </a:solidFill>
              <a:latin typeface="Calibri"/>
              <a:ea typeface="Calibri"/>
              <a:cs typeface="Calibri"/>
              <a:sym typeface="Calibri"/>
            </a:endParaRPr>
          </a:p>
          <a:p>
            <a:pPr indent="-336550" lvl="0" marL="457200" rtl="0" algn="l">
              <a:lnSpc>
                <a:spcPct val="115000"/>
              </a:lnSpc>
              <a:spcBef>
                <a:spcPts val="1200"/>
              </a:spcBef>
              <a:spcAft>
                <a:spcPts val="0"/>
              </a:spcAft>
              <a:buClr>
                <a:srgbClr val="000000"/>
              </a:buClr>
              <a:buSzPts val="1700"/>
              <a:buFont typeface="Arial"/>
              <a:buChar char="●"/>
            </a:pPr>
            <a:r>
              <a:rPr b="1" lang="en-GB" sz="1700">
                <a:solidFill>
                  <a:srgbClr val="000000"/>
                </a:solidFill>
                <a:latin typeface="Calibri"/>
                <a:ea typeface="Calibri"/>
                <a:cs typeface="Calibri"/>
                <a:sym typeface="Calibri"/>
              </a:rPr>
              <a:t>Voices and Realities</a:t>
            </a:r>
            <a:r>
              <a:rPr lang="en-GB" sz="1700">
                <a:solidFill>
                  <a:srgbClr val="000000"/>
                </a:solidFill>
                <a:latin typeface="Calibri"/>
                <a:ea typeface="Calibri"/>
                <a:cs typeface="Calibri"/>
                <a:sym typeface="Calibri"/>
              </a:rPr>
              <a:t>: Eurocentric and middle-class realities seem foregrounded; realities of jobs in non-Western settings or among marginalized groups are absent.</a:t>
            </a:r>
            <a:endParaRPr sz="1700">
              <a:solidFill>
                <a:srgbClr val="000000"/>
              </a:solidFill>
              <a:latin typeface="Calibri"/>
              <a:ea typeface="Calibri"/>
              <a:cs typeface="Calibri"/>
              <a:sym typeface="Calibri"/>
            </a:endParaRPr>
          </a:p>
          <a:p>
            <a:pPr indent="-336550" lvl="0" marL="457200" rtl="0" algn="l">
              <a:lnSpc>
                <a:spcPct val="115000"/>
              </a:lnSpc>
              <a:spcBef>
                <a:spcPts val="1200"/>
              </a:spcBef>
              <a:spcAft>
                <a:spcPts val="0"/>
              </a:spcAft>
              <a:buClr>
                <a:srgbClr val="000000"/>
              </a:buClr>
              <a:buSzPts val="1700"/>
              <a:buFont typeface="Arial"/>
              <a:buChar char="●"/>
            </a:pPr>
            <a:r>
              <a:rPr b="1" lang="en-GB" sz="1700">
                <a:solidFill>
                  <a:srgbClr val="000000"/>
                </a:solidFill>
                <a:latin typeface="Calibri"/>
                <a:ea typeface="Calibri"/>
                <a:cs typeface="Calibri"/>
                <a:sym typeface="Calibri"/>
              </a:rPr>
              <a:t>Representation</a:t>
            </a:r>
            <a:r>
              <a:rPr lang="en-GB" sz="1700">
                <a:solidFill>
                  <a:srgbClr val="000000"/>
                </a:solidFill>
                <a:latin typeface="Calibri"/>
                <a:ea typeface="Calibri"/>
                <a:cs typeface="Calibri"/>
                <a:sym typeface="Calibri"/>
              </a:rPr>
              <a:t>: Limited diversity in the portrayal of ethnicities, gender roles, and socio-economic backgrounds.</a:t>
            </a:r>
            <a:endParaRPr sz="1700">
              <a:solidFill>
                <a:srgbClr val="000000"/>
              </a:solidFill>
              <a:latin typeface="Calibri"/>
              <a:ea typeface="Calibri"/>
              <a:cs typeface="Calibri"/>
              <a:sym typeface="Calibri"/>
            </a:endParaRPr>
          </a:p>
          <a:p>
            <a:pPr indent="0" lvl="0" marL="0" rtl="0" algn="l">
              <a:lnSpc>
                <a:spcPct val="115000"/>
              </a:lnSpc>
              <a:spcBef>
                <a:spcPts val="1200"/>
              </a:spcBef>
              <a:spcAft>
                <a:spcPts val="600"/>
              </a:spcAft>
              <a:buSzPts val="1300"/>
              <a:buNone/>
            </a:pPr>
            <a:r>
              <a:t/>
            </a:r>
            <a:endParaRPr b="1" sz="1700">
              <a:solidFill>
                <a:srgbClr val="000000"/>
              </a:solidFill>
              <a:latin typeface="Calibri"/>
              <a:ea typeface="Calibri"/>
              <a:cs typeface="Calibri"/>
              <a:sym typeface="Calibri"/>
            </a:endParaRPr>
          </a:p>
        </p:txBody>
      </p:sp>
      <p:sp>
        <p:nvSpPr>
          <p:cNvPr id="671" name="Google Shape;671;p79"/>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72" name="Google Shape;672;p79"/>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673" name="Google Shape;673;p79"/>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674" name="Google Shape;674;p79"/>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4"/>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The project team</a:t>
            </a:r>
            <a:endParaRPr sz="2440"/>
          </a:p>
        </p:txBody>
      </p:sp>
      <p:sp>
        <p:nvSpPr>
          <p:cNvPr id="247" name="Google Shape;247;p44"/>
          <p:cNvSpPr txBox="1"/>
          <p:nvPr>
            <p:ph idx="1" type="body"/>
          </p:nvPr>
        </p:nvSpPr>
        <p:spPr>
          <a:xfrm>
            <a:off x="753900" y="1318225"/>
            <a:ext cx="7792200" cy="3319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300"/>
              <a:buNone/>
            </a:pPr>
            <a:r>
              <a:rPr b="1" lang="en-GB" sz="1600">
                <a:solidFill>
                  <a:schemeClr val="dk2"/>
                </a:solidFill>
                <a:latin typeface="Calibri"/>
                <a:ea typeface="Calibri"/>
                <a:cs typeface="Calibri"/>
                <a:sym typeface="Calibri"/>
              </a:rPr>
              <a:t>From the UK: </a:t>
            </a:r>
            <a:endParaRPr b="1" sz="1600">
              <a:solidFill>
                <a:schemeClr val="dk2"/>
              </a:solidFill>
              <a:latin typeface="Calibri"/>
              <a:ea typeface="Calibri"/>
              <a:cs typeface="Calibri"/>
              <a:sym typeface="Calibri"/>
            </a:endParaRPr>
          </a:p>
          <a:p>
            <a:pPr indent="-330200" lvl="0" marL="457200" rtl="0" algn="l">
              <a:lnSpc>
                <a:spcPct val="100000"/>
              </a:lnSpc>
              <a:spcBef>
                <a:spcPts val="0"/>
              </a:spcBef>
              <a:spcAft>
                <a:spcPts val="0"/>
              </a:spcAft>
              <a:buClr>
                <a:schemeClr val="dk2"/>
              </a:buClr>
              <a:buSzPts val="1600"/>
              <a:buFont typeface="Calibri"/>
              <a:buChar char="●"/>
            </a:pPr>
            <a:r>
              <a:rPr lang="en-GB" sz="1600">
                <a:solidFill>
                  <a:schemeClr val="dk2"/>
                </a:solidFill>
                <a:latin typeface="Calibri"/>
                <a:ea typeface="Calibri"/>
                <a:cs typeface="Calibri"/>
                <a:sym typeface="Calibri"/>
              </a:rPr>
              <a:t>Adnan Yılmaz, University of Stirling</a:t>
            </a:r>
            <a:endParaRPr sz="1600">
              <a:solidFill>
                <a:schemeClr val="dk2"/>
              </a:solidFill>
              <a:latin typeface="Calibri"/>
              <a:ea typeface="Calibri"/>
              <a:cs typeface="Calibri"/>
              <a:sym typeface="Calibri"/>
            </a:endParaRPr>
          </a:p>
          <a:p>
            <a:pPr indent="-330200" lvl="0" marL="457200" rtl="0" algn="l">
              <a:lnSpc>
                <a:spcPct val="100000"/>
              </a:lnSpc>
              <a:spcBef>
                <a:spcPts val="0"/>
              </a:spcBef>
              <a:spcAft>
                <a:spcPts val="0"/>
              </a:spcAft>
              <a:buClr>
                <a:schemeClr val="dk2"/>
              </a:buClr>
              <a:buSzPts val="1600"/>
              <a:buFont typeface="Calibri"/>
              <a:buChar char="●"/>
            </a:pPr>
            <a:r>
              <a:rPr lang="en-GB" sz="1600">
                <a:solidFill>
                  <a:schemeClr val="dk2"/>
                </a:solidFill>
                <a:latin typeface="Calibri"/>
                <a:ea typeface="Calibri"/>
                <a:cs typeface="Calibri"/>
                <a:sym typeface="Calibri"/>
              </a:rPr>
              <a:t>Deniz Ortaçtepe Hart, University of Glasgow</a:t>
            </a:r>
            <a:endParaRPr sz="1600">
              <a:solidFill>
                <a:schemeClr val="dk2"/>
              </a:solidFill>
              <a:latin typeface="Calibri"/>
              <a:ea typeface="Calibri"/>
              <a:cs typeface="Calibri"/>
              <a:sym typeface="Calibri"/>
            </a:endParaRPr>
          </a:p>
          <a:p>
            <a:pPr indent="-330200" lvl="0" marL="457200" rtl="0" algn="l">
              <a:lnSpc>
                <a:spcPct val="100000"/>
              </a:lnSpc>
              <a:spcBef>
                <a:spcPts val="0"/>
              </a:spcBef>
              <a:spcAft>
                <a:spcPts val="0"/>
              </a:spcAft>
              <a:buClr>
                <a:schemeClr val="dk2"/>
              </a:buClr>
              <a:buSzPts val="1600"/>
              <a:buFont typeface="Calibri"/>
              <a:buChar char="●"/>
            </a:pPr>
            <a:r>
              <a:rPr lang="en-GB" sz="1600">
                <a:solidFill>
                  <a:schemeClr val="dk2"/>
                </a:solidFill>
                <a:latin typeface="Calibri"/>
                <a:ea typeface="Calibri"/>
                <a:cs typeface="Calibri"/>
                <a:sym typeface="Calibri"/>
              </a:rPr>
              <a:t>Steve Brown, University of Glasgow</a:t>
            </a:r>
            <a:endParaRPr sz="1600">
              <a:solidFill>
                <a:schemeClr val="dk2"/>
              </a:solidFill>
              <a:latin typeface="Calibri"/>
              <a:ea typeface="Calibri"/>
              <a:cs typeface="Calibri"/>
              <a:sym typeface="Calibri"/>
            </a:endParaRPr>
          </a:p>
          <a:p>
            <a:pPr indent="-330200" lvl="0" marL="457200" rtl="0" algn="l">
              <a:lnSpc>
                <a:spcPct val="100000"/>
              </a:lnSpc>
              <a:spcBef>
                <a:spcPts val="0"/>
              </a:spcBef>
              <a:spcAft>
                <a:spcPts val="0"/>
              </a:spcAft>
              <a:buClr>
                <a:schemeClr val="dk2"/>
              </a:buClr>
              <a:buSzPts val="1600"/>
              <a:buFont typeface="Calibri"/>
              <a:buChar char="●"/>
            </a:pPr>
            <a:r>
              <a:rPr lang="en-GB" sz="1600">
                <a:solidFill>
                  <a:schemeClr val="dk2"/>
                </a:solidFill>
                <a:latin typeface="Calibri"/>
                <a:ea typeface="Calibri"/>
                <a:cs typeface="Calibri"/>
                <a:sym typeface="Calibri"/>
              </a:rPr>
              <a:t>Aiman Jamilah Abdul Rahman, University of Stirling </a:t>
            </a:r>
            <a:endParaRPr sz="1600">
              <a:solidFill>
                <a:schemeClr val="dk2"/>
              </a:solidFill>
              <a:latin typeface="Calibri"/>
              <a:ea typeface="Calibri"/>
              <a:cs typeface="Calibri"/>
              <a:sym typeface="Calibri"/>
            </a:endParaRPr>
          </a:p>
          <a:p>
            <a:pPr indent="0" lvl="0" marL="0" rtl="0" algn="l">
              <a:lnSpc>
                <a:spcPct val="100000"/>
              </a:lnSpc>
              <a:spcBef>
                <a:spcPts val="0"/>
              </a:spcBef>
              <a:spcAft>
                <a:spcPts val="0"/>
              </a:spcAft>
              <a:buSzPts val="1300"/>
              <a:buNone/>
            </a:pPr>
            <a:r>
              <a:t/>
            </a:r>
            <a:endParaRPr sz="1000">
              <a:solidFill>
                <a:schemeClr val="dk2"/>
              </a:solidFill>
              <a:latin typeface="Calibri"/>
              <a:ea typeface="Calibri"/>
              <a:cs typeface="Calibri"/>
              <a:sym typeface="Calibri"/>
            </a:endParaRPr>
          </a:p>
          <a:p>
            <a:pPr indent="0" lvl="0" marL="0" rtl="0" algn="l">
              <a:lnSpc>
                <a:spcPct val="100000"/>
              </a:lnSpc>
              <a:spcBef>
                <a:spcPts val="0"/>
              </a:spcBef>
              <a:spcAft>
                <a:spcPts val="0"/>
              </a:spcAft>
              <a:buSzPts val="1300"/>
              <a:buNone/>
            </a:pPr>
            <a:r>
              <a:rPr b="1" lang="en-GB" sz="1600">
                <a:solidFill>
                  <a:schemeClr val="dk2"/>
                </a:solidFill>
                <a:latin typeface="Calibri"/>
                <a:ea typeface="Calibri"/>
                <a:cs typeface="Calibri"/>
                <a:sym typeface="Calibri"/>
              </a:rPr>
              <a:t>From Pakistan:</a:t>
            </a:r>
            <a:endParaRPr b="1" sz="1600">
              <a:solidFill>
                <a:schemeClr val="dk2"/>
              </a:solidFill>
              <a:latin typeface="Calibri"/>
              <a:ea typeface="Calibri"/>
              <a:cs typeface="Calibri"/>
              <a:sym typeface="Calibri"/>
            </a:endParaRPr>
          </a:p>
          <a:p>
            <a:pPr indent="-330200" lvl="0" marL="457200" rtl="0" algn="l">
              <a:lnSpc>
                <a:spcPct val="100000"/>
              </a:lnSpc>
              <a:spcBef>
                <a:spcPts val="0"/>
              </a:spcBef>
              <a:spcAft>
                <a:spcPts val="0"/>
              </a:spcAft>
              <a:buClr>
                <a:schemeClr val="dk2"/>
              </a:buClr>
              <a:buSzPts val="1600"/>
              <a:buFont typeface="Calibri"/>
              <a:buChar char="●"/>
            </a:pPr>
            <a:r>
              <a:rPr lang="en-GB" sz="1600">
                <a:solidFill>
                  <a:schemeClr val="dk2"/>
                </a:solidFill>
                <a:latin typeface="Calibri"/>
                <a:ea typeface="Calibri"/>
                <a:cs typeface="Calibri"/>
                <a:sym typeface="Calibri"/>
              </a:rPr>
              <a:t>Samina Rana, Higher Education Department, Punjab</a:t>
            </a:r>
            <a:endParaRPr sz="1600">
              <a:solidFill>
                <a:schemeClr val="dk2"/>
              </a:solidFill>
              <a:latin typeface="Calibri"/>
              <a:ea typeface="Calibri"/>
              <a:cs typeface="Calibri"/>
              <a:sym typeface="Calibri"/>
            </a:endParaRPr>
          </a:p>
          <a:p>
            <a:pPr indent="-330200" lvl="0" marL="457200" rtl="0" algn="l">
              <a:lnSpc>
                <a:spcPct val="100000"/>
              </a:lnSpc>
              <a:spcBef>
                <a:spcPts val="0"/>
              </a:spcBef>
              <a:spcAft>
                <a:spcPts val="0"/>
              </a:spcAft>
              <a:buClr>
                <a:schemeClr val="dk2"/>
              </a:buClr>
              <a:buSzPts val="1600"/>
              <a:buFont typeface="Calibri"/>
              <a:buChar char="●"/>
            </a:pPr>
            <a:r>
              <a:rPr lang="en-GB" sz="1600">
                <a:solidFill>
                  <a:schemeClr val="dk2"/>
                </a:solidFill>
                <a:latin typeface="Calibri"/>
                <a:ea typeface="Calibri"/>
                <a:cs typeface="Calibri"/>
                <a:sym typeface="Calibri"/>
              </a:rPr>
              <a:t>Shahabullah, Abbottabad University Of Science &amp; Technology</a:t>
            </a:r>
            <a:endParaRPr sz="1600">
              <a:solidFill>
                <a:schemeClr val="dk2"/>
              </a:solidFill>
              <a:latin typeface="Calibri"/>
              <a:ea typeface="Calibri"/>
              <a:cs typeface="Calibri"/>
              <a:sym typeface="Calibri"/>
            </a:endParaRPr>
          </a:p>
          <a:p>
            <a:pPr indent="-330200" lvl="0" marL="457200" rtl="0" algn="l">
              <a:lnSpc>
                <a:spcPct val="100000"/>
              </a:lnSpc>
              <a:spcBef>
                <a:spcPts val="0"/>
              </a:spcBef>
              <a:spcAft>
                <a:spcPts val="0"/>
              </a:spcAft>
              <a:buClr>
                <a:schemeClr val="dk2"/>
              </a:buClr>
              <a:buSzPts val="1600"/>
              <a:buFont typeface="Calibri"/>
              <a:buChar char="●"/>
            </a:pPr>
            <a:r>
              <a:rPr lang="en-GB" sz="1600">
                <a:solidFill>
                  <a:schemeClr val="dk2"/>
                </a:solidFill>
                <a:latin typeface="Calibri"/>
                <a:ea typeface="Calibri"/>
                <a:cs typeface="Calibri"/>
                <a:sym typeface="Calibri"/>
              </a:rPr>
              <a:t>Malik Ajmal Gulzar, Allama Iqbal Open University</a:t>
            </a:r>
            <a:endParaRPr sz="1600">
              <a:solidFill>
                <a:schemeClr val="dk2"/>
              </a:solidFill>
              <a:latin typeface="Calibri"/>
              <a:ea typeface="Calibri"/>
              <a:cs typeface="Calibri"/>
              <a:sym typeface="Calibri"/>
            </a:endParaRPr>
          </a:p>
          <a:p>
            <a:pPr indent="0" lvl="0" marL="0" rtl="0" algn="l">
              <a:lnSpc>
                <a:spcPct val="100000"/>
              </a:lnSpc>
              <a:spcBef>
                <a:spcPts val="0"/>
              </a:spcBef>
              <a:spcAft>
                <a:spcPts val="0"/>
              </a:spcAft>
              <a:buSzPts val="1300"/>
              <a:buNone/>
            </a:pPr>
            <a:r>
              <a:t/>
            </a:r>
            <a:endParaRPr b="1" sz="1000">
              <a:solidFill>
                <a:schemeClr val="dk2"/>
              </a:solidFill>
              <a:latin typeface="Calibri"/>
              <a:ea typeface="Calibri"/>
              <a:cs typeface="Calibri"/>
              <a:sym typeface="Calibri"/>
            </a:endParaRPr>
          </a:p>
          <a:p>
            <a:pPr indent="0" lvl="0" marL="0" rtl="0" algn="l">
              <a:lnSpc>
                <a:spcPct val="100000"/>
              </a:lnSpc>
              <a:spcBef>
                <a:spcPts val="0"/>
              </a:spcBef>
              <a:spcAft>
                <a:spcPts val="0"/>
              </a:spcAft>
              <a:buSzPts val="1300"/>
              <a:buNone/>
            </a:pPr>
            <a:r>
              <a:rPr b="1" lang="en-GB" sz="1600">
                <a:solidFill>
                  <a:schemeClr val="dk2"/>
                </a:solidFill>
                <a:latin typeface="Calibri"/>
                <a:ea typeface="Calibri"/>
                <a:cs typeface="Calibri"/>
                <a:sym typeface="Calibri"/>
              </a:rPr>
              <a:t>From Türkiye: </a:t>
            </a:r>
            <a:endParaRPr b="1" sz="1600">
              <a:solidFill>
                <a:schemeClr val="dk2"/>
              </a:solidFill>
              <a:latin typeface="Calibri"/>
              <a:ea typeface="Calibri"/>
              <a:cs typeface="Calibri"/>
              <a:sym typeface="Calibri"/>
            </a:endParaRPr>
          </a:p>
          <a:p>
            <a:pPr indent="-330200" lvl="0" marL="457200" rtl="0" algn="l">
              <a:lnSpc>
                <a:spcPct val="100000"/>
              </a:lnSpc>
              <a:spcBef>
                <a:spcPts val="0"/>
              </a:spcBef>
              <a:spcAft>
                <a:spcPts val="0"/>
              </a:spcAft>
              <a:buClr>
                <a:schemeClr val="dk2"/>
              </a:buClr>
              <a:buSzPts val="1600"/>
              <a:buFont typeface="Calibri"/>
              <a:buChar char="●"/>
            </a:pPr>
            <a:r>
              <a:rPr lang="en-GB" sz="1600">
                <a:solidFill>
                  <a:schemeClr val="dk2"/>
                </a:solidFill>
                <a:latin typeface="Calibri"/>
                <a:ea typeface="Calibri"/>
                <a:cs typeface="Calibri"/>
                <a:sym typeface="Calibri"/>
              </a:rPr>
              <a:t>Servet </a:t>
            </a:r>
            <a:r>
              <a:rPr lang="en-GB" sz="1600">
                <a:solidFill>
                  <a:schemeClr val="dk2"/>
                </a:solidFill>
                <a:highlight>
                  <a:srgbClr val="FFFFFF"/>
                </a:highlight>
                <a:latin typeface="Calibri"/>
                <a:ea typeface="Calibri"/>
                <a:cs typeface="Calibri"/>
                <a:sym typeface="Calibri"/>
              </a:rPr>
              <a:t>Çelik </a:t>
            </a:r>
            <a:r>
              <a:rPr lang="en-GB" sz="1600">
                <a:solidFill>
                  <a:schemeClr val="dk2"/>
                </a:solidFill>
                <a:latin typeface="Calibri"/>
                <a:ea typeface="Calibri"/>
                <a:cs typeface="Calibri"/>
                <a:sym typeface="Calibri"/>
              </a:rPr>
              <a:t>, Trabzon University</a:t>
            </a:r>
            <a:endParaRPr sz="1600">
              <a:solidFill>
                <a:schemeClr val="dk2"/>
              </a:solidFill>
              <a:latin typeface="Calibri"/>
              <a:ea typeface="Calibri"/>
              <a:cs typeface="Calibri"/>
              <a:sym typeface="Calibri"/>
            </a:endParaRPr>
          </a:p>
          <a:p>
            <a:pPr indent="-330200" lvl="0" marL="457200" rtl="0" algn="l">
              <a:lnSpc>
                <a:spcPct val="100000"/>
              </a:lnSpc>
              <a:spcBef>
                <a:spcPts val="0"/>
              </a:spcBef>
              <a:spcAft>
                <a:spcPts val="0"/>
              </a:spcAft>
              <a:buClr>
                <a:schemeClr val="dk2"/>
              </a:buClr>
              <a:buSzPts val="1600"/>
              <a:buFont typeface="Calibri"/>
              <a:buChar char="●"/>
            </a:pPr>
            <a:r>
              <a:rPr lang="en-GB" sz="1600">
                <a:solidFill>
                  <a:schemeClr val="dk2"/>
                </a:solidFill>
                <a:latin typeface="Calibri"/>
                <a:ea typeface="Calibri"/>
                <a:cs typeface="Calibri"/>
                <a:sym typeface="Calibri"/>
              </a:rPr>
              <a:t>Bilal Karaca, Trabzon University</a:t>
            </a:r>
            <a:endParaRPr sz="1600">
              <a:solidFill>
                <a:schemeClr val="dk2"/>
              </a:solidFill>
              <a:latin typeface="Calibri"/>
              <a:ea typeface="Calibri"/>
              <a:cs typeface="Calibri"/>
              <a:sym typeface="Calibri"/>
            </a:endParaRPr>
          </a:p>
        </p:txBody>
      </p:sp>
      <p:sp>
        <p:nvSpPr>
          <p:cNvPr id="248" name="Google Shape;248;p44"/>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9" name="Google Shape;249;p44"/>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250" name="Google Shape;250;p44"/>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251" name="Google Shape;251;p44"/>
          <p:cNvSpPr txBox="1"/>
          <p:nvPr/>
        </p:nvSpPr>
        <p:spPr>
          <a:xfrm>
            <a:off x="135467" y="4790676"/>
            <a:ext cx="4588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hlink"/>
                </a:solidFill>
                <a:latin typeface="Calibri"/>
                <a:ea typeface="Calibri"/>
                <a:cs typeface="Calibri"/>
                <a:sym typeface="Calibri"/>
                <a:hlinkClick r:id="rId4"/>
              </a:rPr>
              <a:t>https://justpedagogies.stir.ac.uk/</a:t>
            </a:r>
            <a:r>
              <a:rPr b="0" i="0" lang="en-GB" sz="14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52" name="Google Shape;252;p44"/>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8" name="Shape 678"/>
        <p:cNvGrpSpPr/>
        <p:nvPr/>
      </p:nvGrpSpPr>
      <p:grpSpPr>
        <a:xfrm>
          <a:off x="0" y="0"/>
          <a:ext cx="0" cy="0"/>
          <a:chOff x="0" y="0"/>
          <a:chExt cx="0" cy="0"/>
        </a:xfrm>
      </p:grpSpPr>
      <p:sp>
        <p:nvSpPr>
          <p:cNvPr id="679" name="Google Shape;679;p80"/>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1000"/>
              </a:spcAft>
              <a:buSzPts val="2600"/>
              <a:buNone/>
            </a:pPr>
            <a:r>
              <a:rPr lang="en-GB" sz="2000">
                <a:solidFill>
                  <a:srgbClr val="000000"/>
                </a:solidFill>
              </a:rPr>
              <a:t>Part III: Adaptation</a:t>
            </a:r>
            <a:endParaRPr sz="2440"/>
          </a:p>
        </p:txBody>
      </p:sp>
      <p:sp>
        <p:nvSpPr>
          <p:cNvPr id="680" name="Google Shape;680;p80"/>
          <p:cNvSpPr txBox="1"/>
          <p:nvPr>
            <p:ph idx="1" type="body"/>
          </p:nvPr>
        </p:nvSpPr>
        <p:spPr>
          <a:xfrm>
            <a:off x="729450" y="1276975"/>
            <a:ext cx="7510200" cy="35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300"/>
              <a:buNone/>
            </a:pPr>
            <a:r>
              <a:rPr b="1" lang="en-GB" sz="1800">
                <a:solidFill>
                  <a:srgbClr val="000000"/>
                </a:solidFill>
                <a:latin typeface="Calibri"/>
                <a:ea typeface="Calibri"/>
                <a:cs typeface="Calibri"/>
                <a:sym typeface="Calibri"/>
              </a:rPr>
              <a:t>Adding Social Justice Objectives</a:t>
            </a:r>
            <a:endParaRPr b="1" sz="1800">
              <a:solidFill>
                <a:srgbClr val="000000"/>
              </a:solidFill>
              <a:latin typeface="Calibri"/>
              <a:ea typeface="Calibri"/>
              <a:cs typeface="Calibri"/>
              <a:sym typeface="Calibri"/>
            </a:endParaRPr>
          </a:p>
          <a:p>
            <a:pPr indent="-342900" lvl="0" marL="457200" rtl="0" algn="l">
              <a:lnSpc>
                <a:spcPct val="115000"/>
              </a:lnSpc>
              <a:spcBef>
                <a:spcPts val="120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Discuss non-stereotypical roles in professions (e.g., women in STEM, male nurses, or diverse family-run businesses).</a:t>
            </a:r>
            <a:endParaRPr sz="1800">
              <a:solidFill>
                <a:srgbClr val="000000"/>
              </a:solidFill>
              <a:latin typeface="Calibri"/>
              <a:ea typeface="Calibri"/>
              <a:cs typeface="Calibri"/>
              <a:sym typeface="Calibri"/>
            </a:endParaRPr>
          </a:p>
          <a:p>
            <a:pPr indent="-342900" lvl="0" marL="457200" rtl="0" algn="l">
              <a:lnSpc>
                <a:spcPct val="115000"/>
              </a:lnSpc>
              <a:spcBef>
                <a:spcPts val="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Encourage students to explore how job opportunities differ across cultures and socio-economic contexts.</a:t>
            </a:r>
            <a:endParaRPr sz="1800">
              <a:solidFill>
                <a:srgbClr val="000000"/>
              </a:solidFill>
              <a:latin typeface="Calibri"/>
              <a:ea typeface="Calibri"/>
              <a:cs typeface="Calibri"/>
              <a:sym typeface="Calibri"/>
            </a:endParaRPr>
          </a:p>
          <a:p>
            <a:pPr indent="0" lvl="0" marL="0" rtl="0" algn="l">
              <a:lnSpc>
                <a:spcPct val="115000"/>
              </a:lnSpc>
              <a:spcBef>
                <a:spcPts val="1200"/>
              </a:spcBef>
              <a:spcAft>
                <a:spcPts val="0"/>
              </a:spcAft>
              <a:buSzPts val="1300"/>
              <a:buNone/>
            </a:pPr>
            <a:r>
              <a:rPr b="1" lang="en-GB" sz="1800">
                <a:solidFill>
                  <a:srgbClr val="000000"/>
                </a:solidFill>
                <a:latin typeface="Calibri"/>
                <a:ea typeface="Calibri"/>
                <a:cs typeface="Calibri"/>
                <a:sym typeface="Calibri"/>
              </a:rPr>
              <a:t>Supplementing Content</a:t>
            </a:r>
            <a:endParaRPr b="1" sz="1800">
              <a:solidFill>
                <a:srgbClr val="000000"/>
              </a:solidFill>
              <a:latin typeface="Calibri"/>
              <a:ea typeface="Calibri"/>
              <a:cs typeface="Calibri"/>
              <a:sym typeface="Calibri"/>
            </a:endParaRPr>
          </a:p>
          <a:p>
            <a:pPr indent="-342900" lvl="0" marL="457200" rtl="0" algn="l">
              <a:lnSpc>
                <a:spcPct val="115000"/>
              </a:lnSpc>
              <a:spcBef>
                <a:spcPts val="120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Include images and descriptions of jobs from non-Western or diverse cultural contexts.</a:t>
            </a:r>
            <a:endParaRPr sz="1800">
              <a:solidFill>
                <a:srgbClr val="000000"/>
              </a:solidFill>
              <a:latin typeface="Calibri"/>
              <a:ea typeface="Calibri"/>
              <a:cs typeface="Calibri"/>
              <a:sym typeface="Calibri"/>
            </a:endParaRPr>
          </a:p>
          <a:p>
            <a:pPr indent="-342900" lvl="0" marL="457200" rtl="0" algn="l">
              <a:lnSpc>
                <a:spcPct val="115000"/>
              </a:lnSpc>
              <a:spcBef>
                <a:spcPts val="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Provide examples of job titles in emerging fields, such as technology or climate-focused careers.</a:t>
            </a:r>
            <a:endParaRPr sz="1800">
              <a:solidFill>
                <a:srgbClr val="000000"/>
              </a:solidFill>
              <a:latin typeface="Calibri"/>
              <a:ea typeface="Calibri"/>
              <a:cs typeface="Calibri"/>
              <a:sym typeface="Calibri"/>
            </a:endParaRPr>
          </a:p>
          <a:p>
            <a:pPr indent="0" lvl="0" marL="0" rtl="0" algn="l">
              <a:lnSpc>
                <a:spcPct val="115000"/>
              </a:lnSpc>
              <a:spcBef>
                <a:spcPts val="1200"/>
              </a:spcBef>
              <a:spcAft>
                <a:spcPts val="600"/>
              </a:spcAft>
              <a:buSzPts val="1300"/>
              <a:buNone/>
            </a:pPr>
            <a:r>
              <a:t/>
            </a:r>
            <a:endParaRPr b="1" sz="1800">
              <a:solidFill>
                <a:srgbClr val="000000"/>
              </a:solidFill>
              <a:latin typeface="Calibri"/>
              <a:ea typeface="Calibri"/>
              <a:cs typeface="Calibri"/>
              <a:sym typeface="Calibri"/>
            </a:endParaRPr>
          </a:p>
        </p:txBody>
      </p:sp>
      <p:sp>
        <p:nvSpPr>
          <p:cNvPr id="681" name="Google Shape;681;p80"/>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82" name="Google Shape;682;p80"/>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683" name="Google Shape;683;p80"/>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684" name="Google Shape;684;p80"/>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sp>
        <p:nvSpPr>
          <p:cNvPr id="689" name="Google Shape;689;p81"/>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1000"/>
              </a:spcAft>
              <a:buSzPts val="2600"/>
              <a:buNone/>
            </a:pPr>
            <a:r>
              <a:rPr lang="en-GB" sz="2000">
                <a:solidFill>
                  <a:srgbClr val="000000"/>
                </a:solidFill>
              </a:rPr>
              <a:t>Part III: Adaptation</a:t>
            </a:r>
            <a:endParaRPr sz="2440"/>
          </a:p>
        </p:txBody>
      </p:sp>
      <p:sp>
        <p:nvSpPr>
          <p:cNvPr id="690" name="Google Shape;690;p81"/>
          <p:cNvSpPr txBox="1"/>
          <p:nvPr>
            <p:ph idx="1" type="body"/>
          </p:nvPr>
        </p:nvSpPr>
        <p:spPr>
          <a:xfrm>
            <a:off x="729450" y="1276975"/>
            <a:ext cx="7510200" cy="35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300"/>
              <a:buNone/>
            </a:pPr>
            <a:r>
              <a:rPr b="1" lang="en-GB" sz="1800">
                <a:solidFill>
                  <a:srgbClr val="000000"/>
                </a:solidFill>
                <a:latin typeface="Calibri"/>
                <a:ea typeface="Calibri"/>
                <a:cs typeface="Calibri"/>
                <a:sym typeface="Calibri"/>
              </a:rPr>
              <a:t>Encouraging Critical Analysis</a:t>
            </a:r>
            <a:endParaRPr b="1" sz="1800">
              <a:solidFill>
                <a:srgbClr val="000000"/>
              </a:solidFill>
              <a:latin typeface="Calibri"/>
              <a:ea typeface="Calibri"/>
              <a:cs typeface="Calibri"/>
              <a:sym typeface="Calibri"/>
            </a:endParaRPr>
          </a:p>
          <a:p>
            <a:pPr indent="-342900" lvl="0" marL="457200" rtl="0" algn="l">
              <a:lnSpc>
                <a:spcPct val="115000"/>
              </a:lnSpc>
              <a:spcBef>
                <a:spcPts val="120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Pose questions: “Why do you think these professions are depicted this way?” or “What jobs do you think are missing, and why?”</a:t>
            </a:r>
            <a:endParaRPr sz="1800">
              <a:solidFill>
                <a:srgbClr val="000000"/>
              </a:solidFill>
              <a:latin typeface="Calibri"/>
              <a:ea typeface="Calibri"/>
              <a:cs typeface="Calibri"/>
              <a:sym typeface="Calibri"/>
            </a:endParaRPr>
          </a:p>
          <a:p>
            <a:pPr indent="-342900" lvl="0" marL="457200" rtl="0" algn="l">
              <a:lnSpc>
                <a:spcPct val="115000"/>
              </a:lnSpc>
              <a:spcBef>
                <a:spcPts val="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Facilitate discussions on gender roles and cultural stereotypes in professions.</a:t>
            </a:r>
            <a:endParaRPr sz="1800">
              <a:solidFill>
                <a:srgbClr val="000000"/>
              </a:solidFill>
              <a:latin typeface="Calibri"/>
              <a:ea typeface="Calibri"/>
              <a:cs typeface="Calibri"/>
              <a:sym typeface="Calibri"/>
            </a:endParaRPr>
          </a:p>
          <a:p>
            <a:pPr indent="0" lvl="0" marL="0" rtl="0" algn="l">
              <a:lnSpc>
                <a:spcPct val="115000"/>
              </a:lnSpc>
              <a:spcBef>
                <a:spcPts val="1200"/>
              </a:spcBef>
              <a:spcAft>
                <a:spcPts val="0"/>
              </a:spcAft>
              <a:buSzPts val="1300"/>
              <a:buNone/>
            </a:pPr>
            <a:r>
              <a:rPr b="1" lang="en-GB" sz="1800">
                <a:solidFill>
                  <a:srgbClr val="000000"/>
                </a:solidFill>
                <a:latin typeface="Calibri"/>
                <a:ea typeface="Calibri"/>
                <a:cs typeface="Calibri"/>
                <a:sym typeface="Calibri"/>
              </a:rPr>
              <a:t>Integration of Authentic Materials</a:t>
            </a:r>
            <a:endParaRPr b="1" sz="1800">
              <a:solidFill>
                <a:srgbClr val="000000"/>
              </a:solidFill>
              <a:latin typeface="Calibri"/>
              <a:ea typeface="Calibri"/>
              <a:cs typeface="Calibri"/>
              <a:sym typeface="Calibri"/>
            </a:endParaRPr>
          </a:p>
          <a:p>
            <a:pPr indent="-342900" lvl="0" marL="457200" rtl="0" algn="l">
              <a:lnSpc>
                <a:spcPct val="115000"/>
              </a:lnSpc>
              <a:spcBef>
                <a:spcPts val="120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Use videos or articles showing real people discussing their jobs across different cultures.</a:t>
            </a:r>
            <a:endParaRPr sz="1800">
              <a:solidFill>
                <a:srgbClr val="000000"/>
              </a:solidFill>
              <a:latin typeface="Calibri"/>
              <a:ea typeface="Calibri"/>
              <a:cs typeface="Calibri"/>
              <a:sym typeface="Calibri"/>
            </a:endParaRPr>
          </a:p>
          <a:p>
            <a:pPr indent="-342900" lvl="0" marL="457200" rtl="0" algn="l">
              <a:lnSpc>
                <a:spcPct val="115000"/>
              </a:lnSpc>
              <a:spcBef>
                <a:spcPts val="0"/>
              </a:spcBef>
              <a:spcAft>
                <a:spcPts val="0"/>
              </a:spcAft>
              <a:buClr>
                <a:srgbClr val="000000"/>
              </a:buClr>
              <a:buSzPts val="1800"/>
              <a:buFont typeface="Calibri"/>
              <a:buAutoNum type="arabicPeriod"/>
            </a:pPr>
            <a:r>
              <a:rPr lang="en-GB" sz="1800">
                <a:solidFill>
                  <a:srgbClr val="000000"/>
                </a:solidFill>
                <a:latin typeface="Calibri"/>
                <a:ea typeface="Calibri"/>
                <a:cs typeface="Calibri"/>
                <a:sym typeface="Calibri"/>
              </a:rPr>
              <a:t>Incorporate interviews with professionals from diverse backgrounds.</a:t>
            </a:r>
            <a:endParaRPr sz="1800">
              <a:solidFill>
                <a:srgbClr val="000000"/>
              </a:solidFill>
              <a:latin typeface="Calibri"/>
              <a:ea typeface="Calibri"/>
              <a:cs typeface="Calibri"/>
              <a:sym typeface="Calibri"/>
            </a:endParaRPr>
          </a:p>
          <a:p>
            <a:pPr indent="0" lvl="0" marL="0" rtl="0" algn="l">
              <a:lnSpc>
                <a:spcPct val="115000"/>
              </a:lnSpc>
              <a:spcBef>
                <a:spcPts val="1200"/>
              </a:spcBef>
              <a:spcAft>
                <a:spcPts val="600"/>
              </a:spcAft>
              <a:buSzPts val="1300"/>
              <a:buNone/>
            </a:pPr>
            <a:r>
              <a:t/>
            </a:r>
            <a:endParaRPr b="1" sz="1800">
              <a:solidFill>
                <a:srgbClr val="000000"/>
              </a:solidFill>
              <a:latin typeface="Calibri"/>
              <a:ea typeface="Calibri"/>
              <a:cs typeface="Calibri"/>
              <a:sym typeface="Calibri"/>
            </a:endParaRPr>
          </a:p>
        </p:txBody>
      </p:sp>
      <p:sp>
        <p:nvSpPr>
          <p:cNvPr id="691" name="Google Shape;691;p81"/>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92" name="Google Shape;692;p81"/>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693" name="Google Shape;693;p81"/>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694" name="Google Shape;694;p81"/>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sp>
        <p:nvSpPr>
          <p:cNvPr id="699" name="Google Shape;699;p82"/>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1000"/>
              </a:spcAft>
              <a:buSzPts val="2600"/>
              <a:buNone/>
            </a:pPr>
            <a:r>
              <a:rPr lang="en-GB" sz="2000">
                <a:solidFill>
                  <a:srgbClr val="000000"/>
                </a:solidFill>
              </a:rPr>
              <a:t>Part III: Adaptation</a:t>
            </a:r>
            <a:endParaRPr sz="2440"/>
          </a:p>
        </p:txBody>
      </p:sp>
      <p:sp>
        <p:nvSpPr>
          <p:cNvPr id="700" name="Google Shape;700;p82"/>
          <p:cNvSpPr txBox="1"/>
          <p:nvPr>
            <p:ph idx="1" type="body"/>
          </p:nvPr>
        </p:nvSpPr>
        <p:spPr>
          <a:xfrm>
            <a:off x="729450" y="1276975"/>
            <a:ext cx="7510200" cy="35505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SzPts val="1300"/>
              <a:buNone/>
            </a:pPr>
            <a:r>
              <a:rPr b="1" lang="en-GB" sz="1600">
                <a:solidFill>
                  <a:srgbClr val="000000"/>
                </a:solidFill>
                <a:latin typeface="Calibri"/>
                <a:ea typeface="Calibri"/>
                <a:cs typeface="Calibri"/>
                <a:sym typeface="Calibri"/>
              </a:rPr>
              <a:t>Promoting Multimodality</a:t>
            </a:r>
            <a:endParaRPr b="1" sz="1600">
              <a:solidFill>
                <a:srgbClr val="000000"/>
              </a:solidFill>
              <a:latin typeface="Calibri"/>
              <a:ea typeface="Calibri"/>
              <a:cs typeface="Calibri"/>
              <a:sym typeface="Calibri"/>
            </a:endParaRPr>
          </a:p>
          <a:p>
            <a:pPr indent="-330200" lvl="0" marL="457200" rtl="0" algn="l">
              <a:lnSpc>
                <a:spcPct val="115000"/>
              </a:lnSpc>
              <a:spcBef>
                <a:spcPts val="1200"/>
              </a:spcBef>
              <a:spcAft>
                <a:spcPts val="0"/>
              </a:spcAft>
              <a:buClr>
                <a:srgbClr val="000000"/>
              </a:buClr>
              <a:buSzPts val="1600"/>
              <a:buFont typeface="Calibri"/>
              <a:buAutoNum type="arabicPeriod"/>
            </a:pPr>
            <a:r>
              <a:rPr lang="en-GB" sz="1600">
                <a:solidFill>
                  <a:srgbClr val="000000"/>
                </a:solidFill>
                <a:latin typeface="Calibri"/>
                <a:ea typeface="Calibri"/>
                <a:cs typeface="Calibri"/>
                <a:sym typeface="Calibri"/>
              </a:rPr>
              <a:t>Add audio files of people describing their jobs.</a:t>
            </a:r>
            <a:endParaRPr sz="1600">
              <a:solidFill>
                <a:srgbClr val="000000"/>
              </a:solidFill>
              <a:latin typeface="Calibri"/>
              <a:ea typeface="Calibri"/>
              <a:cs typeface="Calibri"/>
              <a:sym typeface="Calibri"/>
            </a:endParaRPr>
          </a:p>
          <a:p>
            <a:pPr indent="-330200" lvl="0" marL="457200" rtl="0" algn="l">
              <a:lnSpc>
                <a:spcPct val="115000"/>
              </a:lnSpc>
              <a:spcBef>
                <a:spcPts val="0"/>
              </a:spcBef>
              <a:spcAft>
                <a:spcPts val="0"/>
              </a:spcAft>
              <a:buClr>
                <a:srgbClr val="000000"/>
              </a:buClr>
              <a:buSzPts val="1600"/>
              <a:buFont typeface="Calibri"/>
              <a:buAutoNum type="arabicPeriod"/>
            </a:pPr>
            <a:r>
              <a:rPr lang="en-GB" sz="1600">
                <a:solidFill>
                  <a:srgbClr val="000000"/>
                </a:solidFill>
                <a:latin typeface="Calibri"/>
                <a:ea typeface="Calibri"/>
                <a:cs typeface="Calibri"/>
                <a:sym typeface="Calibri"/>
              </a:rPr>
              <a:t>Include visual or dramatic activities, like role-playing a day in a worker’s life.</a:t>
            </a:r>
            <a:endParaRPr sz="1600">
              <a:solidFill>
                <a:srgbClr val="000000"/>
              </a:solidFill>
              <a:latin typeface="Calibri"/>
              <a:ea typeface="Calibri"/>
              <a:cs typeface="Calibri"/>
              <a:sym typeface="Calibri"/>
            </a:endParaRPr>
          </a:p>
          <a:p>
            <a:pPr indent="0" lvl="0" marL="0" rtl="0" algn="l">
              <a:lnSpc>
                <a:spcPct val="115000"/>
              </a:lnSpc>
              <a:spcBef>
                <a:spcPts val="1200"/>
              </a:spcBef>
              <a:spcAft>
                <a:spcPts val="0"/>
              </a:spcAft>
              <a:buSzPts val="1300"/>
              <a:buNone/>
            </a:pPr>
            <a:r>
              <a:rPr b="1" lang="en-GB" sz="1600">
                <a:solidFill>
                  <a:srgbClr val="000000"/>
                </a:solidFill>
                <a:latin typeface="Calibri"/>
                <a:ea typeface="Calibri"/>
                <a:cs typeface="Calibri"/>
                <a:sym typeface="Calibri"/>
              </a:rPr>
              <a:t>Investigating Larger Issues</a:t>
            </a:r>
            <a:endParaRPr b="1" sz="1600">
              <a:solidFill>
                <a:srgbClr val="000000"/>
              </a:solidFill>
              <a:latin typeface="Calibri"/>
              <a:ea typeface="Calibri"/>
              <a:cs typeface="Calibri"/>
              <a:sym typeface="Calibri"/>
            </a:endParaRPr>
          </a:p>
          <a:p>
            <a:pPr indent="-330200" lvl="0" marL="457200" rtl="0" algn="l">
              <a:lnSpc>
                <a:spcPct val="115000"/>
              </a:lnSpc>
              <a:spcBef>
                <a:spcPts val="1200"/>
              </a:spcBef>
              <a:spcAft>
                <a:spcPts val="0"/>
              </a:spcAft>
              <a:buClr>
                <a:srgbClr val="000000"/>
              </a:buClr>
              <a:buSzPts val="1600"/>
              <a:buFont typeface="Calibri"/>
              <a:buAutoNum type="arabicPeriod"/>
            </a:pPr>
            <a:r>
              <a:rPr lang="en-GB" sz="1600">
                <a:solidFill>
                  <a:srgbClr val="000000"/>
                </a:solidFill>
                <a:latin typeface="Calibri"/>
                <a:ea typeface="Calibri"/>
                <a:cs typeface="Calibri"/>
                <a:sym typeface="Calibri"/>
              </a:rPr>
              <a:t>Discuss how job opportunities and access differ globally.</a:t>
            </a:r>
            <a:endParaRPr sz="1600">
              <a:solidFill>
                <a:srgbClr val="000000"/>
              </a:solidFill>
              <a:latin typeface="Calibri"/>
              <a:ea typeface="Calibri"/>
              <a:cs typeface="Calibri"/>
              <a:sym typeface="Calibri"/>
            </a:endParaRPr>
          </a:p>
          <a:p>
            <a:pPr indent="-330200" lvl="0" marL="457200" rtl="0" algn="l">
              <a:lnSpc>
                <a:spcPct val="115000"/>
              </a:lnSpc>
              <a:spcBef>
                <a:spcPts val="0"/>
              </a:spcBef>
              <a:spcAft>
                <a:spcPts val="0"/>
              </a:spcAft>
              <a:buClr>
                <a:srgbClr val="000000"/>
              </a:buClr>
              <a:buSzPts val="1600"/>
              <a:buFont typeface="Calibri"/>
              <a:buAutoNum type="arabicPeriod"/>
            </a:pPr>
            <a:r>
              <a:rPr lang="en-GB" sz="1600">
                <a:solidFill>
                  <a:srgbClr val="000000"/>
                </a:solidFill>
                <a:latin typeface="Calibri"/>
                <a:ea typeface="Calibri"/>
                <a:cs typeface="Calibri"/>
                <a:sym typeface="Calibri"/>
              </a:rPr>
              <a:t>Analyze the impact of automation and globalization on job markets.</a:t>
            </a:r>
            <a:endParaRPr sz="1600">
              <a:solidFill>
                <a:srgbClr val="000000"/>
              </a:solidFill>
              <a:latin typeface="Calibri"/>
              <a:ea typeface="Calibri"/>
              <a:cs typeface="Calibri"/>
              <a:sym typeface="Calibri"/>
            </a:endParaRPr>
          </a:p>
          <a:p>
            <a:pPr indent="0" lvl="0" marL="0" rtl="0" algn="l">
              <a:lnSpc>
                <a:spcPct val="115000"/>
              </a:lnSpc>
              <a:spcBef>
                <a:spcPts val="1200"/>
              </a:spcBef>
              <a:spcAft>
                <a:spcPts val="0"/>
              </a:spcAft>
              <a:buSzPts val="1300"/>
              <a:buNone/>
            </a:pPr>
            <a:r>
              <a:rPr b="1" lang="en-GB" sz="1600">
                <a:solidFill>
                  <a:srgbClr val="000000"/>
                </a:solidFill>
                <a:latin typeface="Calibri"/>
                <a:ea typeface="Calibri"/>
                <a:cs typeface="Calibri"/>
                <a:sym typeface="Calibri"/>
              </a:rPr>
              <a:t>Equitable Perspectives</a:t>
            </a:r>
            <a:endParaRPr b="1" sz="1600">
              <a:solidFill>
                <a:srgbClr val="000000"/>
              </a:solidFill>
              <a:latin typeface="Calibri"/>
              <a:ea typeface="Calibri"/>
              <a:cs typeface="Calibri"/>
              <a:sym typeface="Calibri"/>
            </a:endParaRPr>
          </a:p>
          <a:p>
            <a:pPr indent="-330200" lvl="0" marL="457200" rtl="0" algn="l">
              <a:lnSpc>
                <a:spcPct val="115000"/>
              </a:lnSpc>
              <a:spcBef>
                <a:spcPts val="1200"/>
              </a:spcBef>
              <a:spcAft>
                <a:spcPts val="0"/>
              </a:spcAft>
              <a:buClr>
                <a:srgbClr val="000000"/>
              </a:buClr>
              <a:buSzPts val="1600"/>
              <a:buFont typeface="Calibri"/>
              <a:buAutoNum type="arabicPeriod"/>
            </a:pPr>
            <a:r>
              <a:rPr lang="en-GB" sz="1600">
                <a:solidFill>
                  <a:srgbClr val="000000"/>
                </a:solidFill>
                <a:latin typeface="Calibri"/>
                <a:ea typeface="Calibri"/>
                <a:cs typeface="Calibri"/>
                <a:sym typeface="Calibri"/>
              </a:rPr>
              <a:t>Add more inclusive visuals representing different ethnicities, ages, genders, and abilities in a range of professions.</a:t>
            </a:r>
            <a:endParaRPr sz="1600">
              <a:solidFill>
                <a:srgbClr val="000000"/>
              </a:solidFill>
              <a:latin typeface="Calibri"/>
              <a:ea typeface="Calibri"/>
              <a:cs typeface="Calibri"/>
              <a:sym typeface="Calibri"/>
            </a:endParaRPr>
          </a:p>
          <a:p>
            <a:pPr indent="-330200" lvl="0" marL="457200" rtl="0" algn="l">
              <a:lnSpc>
                <a:spcPct val="115000"/>
              </a:lnSpc>
              <a:spcBef>
                <a:spcPts val="0"/>
              </a:spcBef>
              <a:spcAft>
                <a:spcPts val="0"/>
              </a:spcAft>
              <a:buClr>
                <a:srgbClr val="000000"/>
              </a:buClr>
              <a:buSzPts val="1600"/>
              <a:buFont typeface="Calibri"/>
              <a:buAutoNum type="arabicPeriod"/>
            </a:pPr>
            <a:r>
              <a:rPr lang="en-GB" sz="1600">
                <a:solidFill>
                  <a:srgbClr val="000000"/>
                </a:solidFill>
                <a:latin typeface="Calibri"/>
                <a:ea typeface="Calibri"/>
                <a:cs typeface="Calibri"/>
                <a:sym typeface="Calibri"/>
              </a:rPr>
              <a:t>Ensure all professions are valued equally, from cleaners to CEOs.</a:t>
            </a:r>
            <a:endParaRPr sz="1600">
              <a:solidFill>
                <a:srgbClr val="000000"/>
              </a:solidFill>
              <a:latin typeface="Calibri"/>
              <a:ea typeface="Calibri"/>
              <a:cs typeface="Calibri"/>
              <a:sym typeface="Calibri"/>
            </a:endParaRPr>
          </a:p>
          <a:p>
            <a:pPr indent="0" lvl="0" marL="0" rtl="0" algn="l">
              <a:lnSpc>
                <a:spcPct val="115000"/>
              </a:lnSpc>
              <a:spcBef>
                <a:spcPts val="1200"/>
              </a:spcBef>
              <a:spcAft>
                <a:spcPts val="600"/>
              </a:spcAft>
              <a:buSzPts val="1300"/>
              <a:buNone/>
            </a:pPr>
            <a:r>
              <a:t/>
            </a:r>
            <a:endParaRPr b="1" sz="1600">
              <a:solidFill>
                <a:srgbClr val="000000"/>
              </a:solidFill>
              <a:latin typeface="Calibri"/>
              <a:ea typeface="Calibri"/>
              <a:cs typeface="Calibri"/>
              <a:sym typeface="Calibri"/>
            </a:endParaRPr>
          </a:p>
        </p:txBody>
      </p:sp>
      <p:sp>
        <p:nvSpPr>
          <p:cNvPr id="701" name="Google Shape;701;p82"/>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02" name="Google Shape;702;p82"/>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703" name="Google Shape;703;p82"/>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704" name="Google Shape;704;p82"/>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8" name="Shape 708"/>
        <p:cNvGrpSpPr/>
        <p:nvPr/>
      </p:nvGrpSpPr>
      <p:grpSpPr>
        <a:xfrm>
          <a:off x="0" y="0"/>
          <a:ext cx="0" cy="0"/>
          <a:chOff x="0" y="0"/>
          <a:chExt cx="0" cy="0"/>
        </a:xfrm>
      </p:grpSpPr>
      <p:sp>
        <p:nvSpPr>
          <p:cNvPr id="709" name="Google Shape;709;p83"/>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References</a:t>
            </a:r>
            <a:endParaRPr sz="2440"/>
          </a:p>
        </p:txBody>
      </p:sp>
      <p:sp>
        <p:nvSpPr>
          <p:cNvPr id="710" name="Google Shape;710;p83"/>
          <p:cNvSpPr txBox="1"/>
          <p:nvPr>
            <p:ph idx="1" type="body"/>
          </p:nvPr>
        </p:nvSpPr>
        <p:spPr>
          <a:xfrm>
            <a:off x="729450" y="1372425"/>
            <a:ext cx="7510200" cy="3455100"/>
          </a:xfrm>
          <a:prstGeom prst="rect">
            <a:avLst/>
          </a:prstGeom>
          <a:noFill/>
          <a:ln>
            <a:noFill/>
          </a:ln>
        </p:spPr>
        <p:txBody>
          <a:bodyPr anchorCtr="0" anchor="t" bIns="91425" lIns="91425" spcFirstLastPara="1" rIns="91425" wrap="square" tIns="91425">
            <a:noAutofit/>
          </a:bodyPr>
          <a:lstStyle/>
          <a:p>
            <a:pPr indent="-311150" lvl="0" marL="457200" rtl="0" algn="l">
              <a:lnSpc>
                <a:spcPct val="100000"/>
              </a:lnSpc>
              <a:spcBef>
                <a:spcPts val="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Bori, P. (2020). Neoliberalism and global textbooks: a critical ethnography of English language classrooms in Serbia. </a:t>
            </a:r>
            <a:r>
              <a:rPr i="1" lang="en-GB">
                <a:solidFill>
                  <a:srgbClr val="000000"/>
                </a:solidFill>
                <a:latin typeface="Calibri"/>
                <a:ea typeface="Calibri"/>
                <a:cs typeface="Calibri"/>
                <a:sym typeface="Calibri"/>
              </a:rPr>
              <a:t>Language, Culture and Curriculum</a:t>
            </a:r>
            <a:r>
              <a:rPr lang="en-GB">
                <a:solidFill>
                  <a:srgbClr val="000000"/>
                </a:solidFill>
                <a:latin typeface="Calibri"/>
                <a:ea typeface="Calibri"/>
                <a:cs typeface="Calibri"/>
                <a:sym typeface="Calibri"/>
              </a:rPr>
              <a:t>, </a:t>
            </a:r>
            <a:r>
              <a:rPr i="1" lang="en-GB">
                <a:solidFill>
                  <a:srgbClr val="000000"/>
                </a:solidFill>
                <a:latin typeface="Calibri"/>
                <a:ea typeface="Calibri"/>
                <a:cs typeface="Calibri"/>
                <a:sym typeface="Calibri"/>
              </a:rPr>
              <a:t>34</a:t>
            </a:r>
            <a:r>
              <a:rPr lang="en-GB">
                <a:solidFill>
                  <a:srgbClr val="000000"/>
                </a:solidFill>
                <a:latin typeface="Calibri"/>
                <a:ea typeface="Calibri"/>
                <a:cs typeface="Calibri"/>
                <a:sym typeface="Calibri"/>
              </a:rPr>
              <a:t>(2), 183–198.</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Canale, G. (2016). (Re)Searching culture in foreign language textbooks, or the politics of hide and seek. </a:t>
            </a:r>
            <a:r>
              <a:rPr i="1" lang="en-GB">
                <a:solidFill>
                  <a:srgbClr val="000000"/>
                </a:solidFill>
                <a:latin typeface="Calibri"/>
                <a:ea typeface="Calibri"/>
                <a:cs typeface="Calibri"/>
                <a:sym typeface="Calibri"/>
              </a:rPr>
              <a:t>Language, Culture and Curriculum</a:t>
            </a:r>
            <a:r>
              <a:rPr lang="en-GB">
                <a:solidFill>
                  <a:srgbClr val="000000"/>
                </a:solidFill>
                <a:latin typeface="Calibri"/>
                <a:ea typeface="Calibri"/>
                <a:cs typeface="Calibri"/>
                <a:sym typeface="Calibri"/>
              </a:rPr>
              <a:t>, </a:t>
            </a:r>
            <a:r>
              <a:rPr i="1" lang="en-GB">
                <a:solidFill>
                  <a:srgbClr val="000000"/>
                </a:solidFill>
                <a:latin typeface="Calibri"/>
                <a:ea typeface="Calibri"/>
                <a:cs typeface="Calibri"/>
                <a:sym typeface="Calibri"/>
              </a:rPr>
              <a:t>29</a:t>
            </a:r>
            <a:r>
              <a:rPr lang="en-GB">
                <a:solidFill>
                  <a:srgbClr val="000000"/>
                </a:solidFill>
                <a:latin typeface="Calibri"/>
                <a:ea typeface="Calibri"/>
                <a:cs typeface="Calibri"/>
                <a:sym typeface="Calibri"/>
              </a:rPr>
              <a:t>(2), 225–243.</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Frey, N., &amp; Fisher, D. (2005). The role of critical literacy in citizenship. </a:t>
            </a:r>
            <a:r>
              <a:rPr i="1" lang="en-GB">
                <a:solidFill>
                  <a:srgbClr val="000000"/>
                </a:solidFill>
                <a:latin typeface="Calibri"/>
                <a:ea typeface="Calibri"/>
                <a:cs typeface="Calibri"/>
                <a:sym typeface="Calibri"/>
              </a:rPr>
              <a:t>RHI: Promoting Active Citizenship</a:t>
            </a:r>
            <a:r>
              <a:rPr lang="en-GB">
                <a:solidFill>
                  <a:srgbClr val="000000"/>
                </a:solidFill>
                <a:latin typeface="Calibri"/>
                <a:ea typeface="Calibri"/>
                <a:cs typeface="Calibri"/>
                <a:sym typeface="Calibri"/>
              </a:rPr>
              <a:t>, </a:t>
            </a:r>
            <a:r>
              <a:rPr i="1" lang="en-GB">
                <a:solidFill>
                  <a:srgbClr val="000000"/>
                </a:solidFill>
                <a:latin typeface="Calibri"/>
                <a:ea typeface="Calibri"/>
                <a:cs typeface="Calibri"/>
                <a:sym typeface="Calibri"/>
              </a:rPr>
              <a:t>2</a:t>
            </a:r>
            <a:r>
              <a:rPr lang="en-GB">
                <a:solidFill>
                  <a:srgbClr val="000000"/>
                </a:solidFill>
                <a:latin typeface="Calibri"/>
                <a:ea typeface="Calibri"/>
                <a:cs typeface="Calibri"/>
                <a:sym typeface="Calibri"/>
              </a:rPr>
              <a:t>(1), 13-20.</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Garmon, M. A. (2004). Changing Preservice Teachers’ Attitudes/Beliefs About Diversity: What are the Critical Factors? </a:t>
            </a:r>
            <a:r>
              <a:rPr i="1" lang="en-GB">
                <a:solidFill>
                  <a:srgbClr val="000000"/>
                </a:solidFill>
                <a:latin typeface="Calibri"/>
                <a:ea typeface="Calibri"/>
                <a:cs typeface="Calibri"/>
                <a:sym typeface="Calibri"/>
              </a:rPr>
              <a:t>Journal of Teacher Education</a:t>
            </a:r>
            <a:r>
              <a:rPr lang="en-GB">
                <a:solidFill>
                  <a:srgbClr val="000000"/>
                </a:solidFill>
                <a:latin typeface="Calibri"/>
                <a:ea typeface="Calibri"/>
                <a:cs typeface="Calibri"/>
                <a:sym typeface="Calibri"/>
              </a:rPr>
              <a:t>, </a:t>
            </a:r>
            <a:r>
              <a:rPr i="1" lang="en-GB">
                <a:solidFill>
                  <a:srgbClr val="000000"/>
                </a:solidFill>
                <a:latin typeface="Calibri"/>
                <a:ea typeface="Calibri"/>
                <a:cs typeface="Calibri"/>
                <a:sym typeface="Calibri"/>
              </a:rPr>
              <a:t>55</a:t>
            </a:r>
            <a:r>
              <a:rPr lang="en-GB">
                <a:solidFill>
                  <a:srgbClr val="000000"/>
                </a:solidFill>
                <a:latin typeface="Calibri"/>
                <a:ea typeface="Calibri"/>
                <a:cs typeface="Calibri"/>
                <a:sym typeface="Calibri"/>
              </a:rPr>
              <a:t>(3), 201-213.</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Glynn, C., Wesely, P. &amp; Wassell, B. (2014). </a:t>
            </a:r>
            <a:r>
              <a:rPr i="1" lang="en-GB">
                <a:solidFill>
                  <a:srgbClr val="000000"/>
                </a:solidFill>
                <a:latin typeface="Calibri"/>
                <a:ea typeface="Calibri"/>
                <a:cs typeface="Calibri"/>
                <a:sym typeface="Calibri"/>
              </a:rPr>
              <a:t>Words and actions: Teaching languages through the lens of social justice</a:t>
            </a:r>
            <a:r>
              <a:rPr lang="en-GB">
                <a:solidFill>
                  <a:srgbClr val="000000"/>
                </a:solidFill>
                <a:latin typeface="Calibri"/>
                <a:ea typeface="Calibri"/>
                <a:cs typeface="Calibri"/>
                <a:sym typeface="Calibri"/>
              </a:rPr>
              <a:t>. ACTFL.</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Grant, C. A., &amp; Agosto, V. (2008). Teacher capacity and social justice in teacher education. In M. Cochran-Smith, S. Feiman-Nemser, J. McIntyre, &amp; K. E. Demers (Eds.), Handbook of research on teacher education: Enduring questions in changing contexts (3rd ed., pp. 175-200). Routledge.</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600"/>
              </a:spcAft>
              <a:buClr>
                <a:srgbClr val="000000"/>
              </a:buClr>
              <a:buSzPts val="1300"/>
              <a:buFont typeface="Calibri"/>
              <a:buChar char="●"/>
            </a:pPr>
            <a:r>
              <a:rPr lang="en-GB">
                <a:solidFill>
                  <a:srgbClr val="000000"/>
                </a:solidFill>
                <a:latin typeface="Calibri"/>
                <a:ea typeface="Calibri"/>
                <a:cs typeface="Calibri"/>
                <a:sym typeface="Calibri"/>
              </a:rPr>
              <a:t>Hawkins, M. R. (Ed.). (2011). </a:t>
            </a:r>
            <a:r>
              <a:rPr i="1" lang="en-GB">
                <a:solidFill>
                  <a:srgbClr val="000000"/>
                </a:solidFill>
                <a:latin typeface="Calibri"/>
                <a:ea typeface="Calibri"/>
                <a:cs typeface="Calibri"/>
                <a:sym typeface="Calibri"/>
              </a:rPr>
              <a:t>Social justice language teacher education</a:t>
            </a:r>
            <a:r>
              <a:rPr lang="en-GB">
                <a:solidFill>
                  <a:srgbClr val="000000"/>
                </a:solidFill>
                <a:latin typeface="Calibri"/>
                <a:ea typeface="Calibri"/>
                <a:cs typeface="Calibri"/>
                <a:sym typeface="Calibri"/>
              </a:rPr>
              <a:t>. Tonawanda, NY: Multilingual Matters. </a:t>
            </a:r>
            <a:endParaRPr>
              <a:solidFill>
                <a:srgbClr val="181F0B"/>
              </a:solidFill>
              <a:latin typeface="Calibri"/>
              <a:ea typeface="Calibri"/>
              <a:cs typeface="Calibri"/>
              <a:sym typeface="Calibri"/>
            </a:endParaRPr>
          </a:p>
        </p:txBody>
      </p:sp>
      <p:sp>
        <p:nvSpPr>
          <p:cNvPr id="711" name="Google Shape;711;p83"/>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12" name="Google Shape;712;p83"/>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713" name="Google Shape;713;p83"/>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714" name="Google Shape;714;p83"/>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84"/>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References</a:t>
            </a:r>
            <a:endParaRPr sz="2440"/>
          </a:p>
        </p:txBody>
      </p:sp>
      <p:sp>
        <p:nvSpPr>
          <p:cNvPr id="720" name="Google Shape;720;p84"/>
          <p:cNvSpPr txBox="1"/>
          <p:nvPr>
            <p:ph idx="1" type="body"/>
          </p:nvPr>
        </p:nvSpPr>
        <p:spPr>
          <a:xfrm>
            <a:off x="729450" y="1372425"/>
            <a:ext cx="7510200" cy="3455100"/>
          </a:xfrm>
          <a:prstGeom prst="rect">
            <a:avLst/>
          </a:prstGeom>
          <a:noFill/>
          <a:ln>
            <a:noFill/>
          </a:ln>
        </p:spPr>
        <p:txBody>
          <a:bodyPr anchorCtr="0" anchor="t" bIns="91425" lIns="91425" spcFirstLastPara="1" rIns="91425" wrap="square" tIns="91425">
            <a:noAutofit/>
          </a:bodyPr>
          <a:lstStyle/>
          <a:p>
            <a:pPr indent="-311150" lvl="0" marL="457200" rtl="0" algn="l">
              <a:lnSpc>
                <a:spcPct val="100000"/>
              </a:lnSpc>
              <a:spcBef>
                <a:spcPts val="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Luke, A., &amp; Dooley, K. (2011). Critical Literacy and Second Language Learning. In E. Hinkel (Ed.), Handbook of Research in Second Language Teaching and Learning: Volume 2 (1st ed., pp. 856-867). Routledge.</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Nieto, S. (2010). </a:t>
            </a:r>
            <a:r>
              <a:rPr i="1" lang="en-GB">
                <a:solidFill>
                  <a:srgbClr val="000000"/>
                </a:solidFill>
                <a:latin typeface="Calibri"/>
                <a:ea typeface="Calibri"/>
                <a:cs typeface="Calibri"/>
                <a:sym typeface="Calibri"/>
              </a:rPr>
              <a:t>Language, culture, and teaching: Critical perspectives</a:t>
            </a:r>
            <a:r>
              <a:rPr lang="en-GB">
                <a:solidFill>
                  <a:srgbClr val="000000"/>
                </a:solidFill>
                <a:latin typeface="Calibri"/>
                <a:ea typeface="Calibri"/>
                <a:cs typeface="Calibri"/>
                <a:sym typeface="Calibri"/>
              </a:rPr>
              <a:t>. New York: Routledge.</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Ortactepe Hart, D. (2023). </a:t>
            </a:r>
            <a:r>
              <a:rPr i="1" lang="en-GB">
                <a:solidFill>
                  <a:srgbClr val="000000"/>
                </a:solidFill>
                <a:latin typeface="Calibri"/>
                <a:ea typeface="Calibri"/>
                <a:cs typeface="Calibri"/>
                <a:sym typeface="Calibri"/>
              </a:rPr>
              <a:t>Social justice and the language classroom. </a:t>
            </a:r>
            <a:r>
              <a:rPr lang="en-GB">
                <a:solidFill>
                  <a:srgbClr val="000000"/>
                </a:solidFill>
                <a:latin typeface="Calibri"/>
                <a:ea typeface="Calibri"/>
                <a:cs typeface="Calibri"/>
                <a:sym typeface="Calibri"/>
              </a:rPr>
              <a:t>Edinburgh University Press.</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Risager, K. (2020). Language textbooks: windows to the world. </a:t>
            </a:r>
            <a:r>
              <a:rPr i="1" lang="en-GB">
                <a:solidFill>
                  <a:srgbClr val="000000"/>
                </a:solidFill>
                <a:latin typeface="Calibri"/>
                <a:ea typeface="Calibri"/>
                <a:cs typeface="Calibri"/>
                <a:sym typeface="Calibri"/>
              </a:rPr>
              <a:t>Language, Culture and Curriculum</a:t>
            </a:r>
            <a:r>
              <a:rPr lang="en-GB">
                <a:solidFill>
                  <a:srgbClr val="000000"/>
                </a:solidFill>
                <a:latin typeface="Calibri"/>
                <a:ea typeface="Calibri"/>
                <a:cs typeface="Calibri"/>
                <a:sym typeface="Calibri"/>
              </a:rPr>
              <a:t>, </a:t>
            </a:r>
            <a:r>
              <a:rPr i="1" lang="en-GB">
                <a:solidFill>
                  <a:srgbClr val="000000"/>
                </a:solidFill>
                <a:latin typeface="Calibri"/>
                <a:ea typeface="Calibri"/>
                <a:cs typeface="Calibri"/>
                <a:sym typeface="Calibri"/>
              </a:rPr>
              <a:t>34</a:t>
            </a:r>
            <a:r>
              <a:rPr lang="en-GB">
                <a:solidFill>
                  <a:srgbClr val="000000"/>
                </a:solidFill>
                <a:latin typeface="Calibri"/>
                <a:ea typeface="Calibri"/>
                <a:cs typeface="Calibri"/>
                <a:sym typeface="Calibri"/>
              </a:rPr>
              <a:t>(2), 119–132.</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Shin, J., Eslami, Z. R., &amp; Chen, W. C. (2011). Presentation of local and international culture in current international English-language teaching textbooks. </a:t>
            </a:r>
            <a:r>
              <a:rPr i="1" lang="en-GB">
                <a:solidFill>
                  <a:srgbClr val="000000"/>
                </a:solidFill>
                <a:latin typeface="Calibri"/>
                <a:ea typeface="Calibri"/>
                <a:cs typeface="Calibri"/>
                <a:sym typeface="Calibri"/>
              </a:rPr>
              <a:t>Language, Culture and Curriculum</a:t>
            </a:r>
            <a:r>
              <a:rPr lang="en-GB">
                <a:solidFill>
                  <a:srgbClr val="000000"/>
                </a:solidFill>
                <a:latin typeface="Calibri"/>
                <a:ea typeface="Calibri"/>
                <a:cs typeface="Calibri"/>
                <a:sym typeface="Calibri"/>
              </a:rPr>
              <a:t>, </a:t>
            </a:r>
            <a:r>
              <a:rPr i="1" lang="en-GB">
                <a:solidFill>
                  <a:srgbClr val="000000"/>
                </a:solidFill>
                <a:latin typeface="Calibri"/>
                <a:ea typeface="Calibri"/>
                <a:cs typeface="Calibri"/>
                <a:sym typeface="Calibri"/>
              </a:rPr>
              <a:t>24</a:t>
            </a:r>
            <a:r>
              <a:rPr lang="en-GB">
                <a:solidFill>
                  <a:srgbClr val="000000"/>
                </a:solidFill>
                <a:latin typeface="Calibri"/>
                <a:ea typeface="Calibri"/>
                <a:cs typeface="Calibri"/>
                <a:sym typeface="Calibri"/>
              </a:rPr>
              <a:t>(3), 253–268.</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0"/>
              </a:spcAft>
              <a:buClr>
                <a:srgbClr val="000000"/>
              </a:buClr>
              <a:buSzPts val="1300"/>
              <a:buFont typeface="Calibri"/>
              <a:buChar char="●"/>
            </a:pPr>
            <a:r>
              <a:rPr lang="en-GB">
                <a:solidFill>
                  <a:srgbClr val="000000"/>
                </a:solidFill>
                <a:latin typeface="Calibri"/>
                <a:ea typeface="Calibri"/>
                <a:cs typeface="Calibri"/>
                <a:sym typeface="Calibri"/>
              </a:rPr>
              <a:t>Tajeddin, Z., &amp; Teimournezhad, S. (2015). Exploring the hidden agenda in the representation of culture in international and localised ELT textbooks. </a:t>
            </a:r>
            <a:r>
              <a:rPr i="1" lang="en-GB">
                <a:solidFill>
                  <a:srgbClr val="000000"/>
                </a:solidFill>
                <a:latin typeface="Calibri"/>
                <a:ea typeface="Calibri"/>
                <a:cs typeface="Calibri"/>
                <a:sym typeface="Calibri"/>
              </a:rPr>
              <a:t>The Language Learning Journal</a:t>
            </a:r>
            <a:r>
              <a:rPr lang="en-GB">
                <a:solidFill>
                  <a:srgbClr val="000000"/>
                </a:solidFill>
                <a:latin typeface="Calibri"/>
                <a:ea typeface="Calibri"/>
                <a:cs typeface="Calibri"/>
                <a:sym typeface="Calibri"/>
              </a:rPr>
              <a:t>, </a:t>
            </a:r>
            <a:r>
              <a:rPr i="1" lang="en-GB">
                <a:solidFill>
                  <a:srgbClr val="000000"/>
                </a:solidFill>
                <a:latin typeface="Calibri"/>
                <a:ea typeface="Calibri"/>
                <a:cs typeface="Calibri"/>
                <a:sym typeface="Calibri"/>
              </a:rPr>
              <a:t>43</a:t>
            </a:r>
            <a:r>
              <a:rPr lang="en-GB">
                <a:solidFill>
                  <a:srgbClr val="000000"/>
                </a:solidFill>
                <a:latin typeface="Calibri"/>
                <a:ea typeface="Calibri"/>
                <a:cs typeface="Calibri"/>
                <a:sym typeface="Calibri"/>
              </a:rPr>
              <a:t>(2), 180–193.</a:t>
            </a:r>
            <a:endParaRPr>
              <a:solidFill>
                <a:srgbClr val="000000"/>
              </a:solidFill>
              <a:latin typeface="Calibri"/>
              <a:ea typeface="Calibri"/>
              <a:cs typeface="Calibri"/>
              <a:sym typeface="Calibri"/>
            </a:endParaRPr>
          </a:p>
          <a:p>
            <a:pPr indent="-311150" lvl="0" marL="457200" rtl="0" algn="l">
              <a:lnSpc>
                <a:spcPct val="100000"/>
              </a:lnSpc>
              <a:spcBef>
                <a:spcPts val="600"/>
              </a:spcBef>
              <a:spcAft>
                <a:spcPts val="600"/>
              </a:spcAft>
              <a:buClr>
                <a:srgbClr val="000000"/>
              </a:buClr>
              <a:buSzPts val="1300"/>
              <a:buFont typeface="Calibri"/>
              <a:buChar char="●"/>
            </a:pPr>
            <a:r>
              <a:rPr lang="en-GB">
                <a:solidFill>
                  <a:srgbClr val="000000"/>
                </a:solidFill>
                <a:latin typeface="Calibri"/>
                <a:ea typeface="Calibri"/>
                <a:cs typeface="Calibri"/>
                <a:sym typeface="Calibri"/>
              </a:rPr>
              <a:t>Vinall, K., &amp; Shin, J. (2019). The construction of the tourist gaze in English textbooks in South Korea: Exploring the tensions between internationalisation and nationalisation. </a:t>
            </a:r>
            <a:r>
              <a:rPr i="1" lang="en-GB">
                <a:solidFill>
                  <a:srgbClr val="000000"/>
                </a:solidFill>
                <a:latin typeface="Calibri"/>
                <a:ea typeface="Calibri"/>
                <a:cs typeface="Calibri"/>
                <a:sym typeface="Calibri"/>
              </a:rPr>
              <a:t>Language, Culture and Curriculum</a:t>
            </a:r>
            <a:r>
              <a:rPr lang="en-GB">
                <a:solidFill>
                  <a:srgbClr val="000000"/>
                </a:solidFill>
                <a:latin typeface="Calibri"/>
                <a:ea typeface="Calibri"/>
                <a:cs typeface="Calibri"/>
                <a:sym typeface="Calibri"/>
              </a:rPr>
              <a:t>, </a:t>
            </a:r>
            <a:r>
              <a:rPr i="1" lang="en-GB">
                <a:solidFill>
                  <a:srgbClr val="000000"/>
                </a:solidFill>
                <a:latin typeface="Calibri"/>
                <a:ea typeface="Calibri"/>
                <a:cs typeface="Calibri"/>
                <a:sym typeface="Calibri"/>
              </a:rPr>
              <a:t>32</a:t>
            </a:r>
            <a:r>
              <a:rPr lang="en-GB">
                <a:solidFill>
                  <a:srgbClr val="000000"/>
                </a:solidFill>
                <a:latin typeface="Calibri"/>
                <a:ea typeface="Calibri"/>
                <a:cs typeface="Calibri"/>
                <a:sym typeface="Calibri"/>
              </a:rPr>
              <a:t>(2), 173–190.</a:t>
            </a:r>
            <a:endParaRPr>
              <a:solidFill>
                <a:srgbClr val="000000"/>
              </a:solidFill>
              <a:latin typeface="Calibri"/>
              <a:ea typeface="Calibri"/>
              <a:cs typeface="Calibri"/>
              <a:sym typeface="Calibri"/>
            </a:endParaRPr>
          </a:p>
        </p:txBody>
      </p:sp>
      <p:sp>
        <p:nvSpPr>
          <p:cNvPr id="721" name="Google Shape;721;p84"/>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2" name="Google Shape;722;p84"/>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723" name="Google Shape;723;p84"/>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724" name="Google Shape;724;p84"/>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85"/>
          <p:cNvSpPr/>
          <p:nvPr/>
        </p:nvSpPr>
        <p:spPr>
          <a:xfrm>
            <a:off x="0" y="460830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30" name="Google Shape;730;p85"/>
          <p:cNvSpPr txBox="1"/>
          <p:nvPr>
            <p:ph idx="1" type="body"/>
          </p:nvPr>
        </p:nvSpPr>
        <p:spPr>
          <a:xfrm>
            <a:off x="537300" y="1507100"/>
            <a:ext cx="6327300" cy="33957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946"/>
              <a:buNone/>
            </a:pPr>
            <a:r>
              <a:rPr lang="en-GB">
                <a:solidFill>
                  <a:srgbClr val="202729"/>
                </a:solidFill>
                <a:latin typeface="Calibri"/>
                <a:ea typeface="Calibri"/>
                <a:cs typeface="Calibri"/>
                <a:sym typeface="Calibri"/>
              </a:rPr>
              <a:t>Adnan Yilmaz, University of Stirling, UK</a:t>
            </a:r>
            <a:endParaRPr/>
          </a:p>
          <a:p>
            <a:pPr indent="0" lvl="0" marL="0" rtl="0" algn="l">
              <a:lnSpc>
                <a:spcPct val="120000"/>
              </a:lnSpc>
              <a:spcBef>
                <a:spcPts val="0"/>
              </a:spcBef>
              <a:spcAft>
                <a:spcPts val="0"/>
              </a:spcAft>
              <a:buClr>
                <a:schemeClr val="dk1"/>
              </a:buClr>
              <a:buSzPts val="1946"/>
              <a:buNone/>
            </a:pPr>
            <a:r>
              <a:rPr lang="en-GB">
                <a:solidFill>
                  <a:srgbClr val="0000FF"/>
                </a:solidFill>
                <a:latin typeface="Calibri"/>
                <a:ea typeface="Calibri"/>
                <a:cs typeface="Calibri"/>
                <a:sym typeface="Calibri"/>
              </a:rPr>
              <a:t>adnan.yilmaz@stir.ac.uk </a:t>
            </a:r>
            <a:endParaRPr/>
          </a:p>
          <a:p>
            <a:pPr indent="0" lvl="0" marL="0" rtl="0" algn="l">
              <a:lnSpc>
                <a:spcPct val="115000"/>
              </a:lnSpc>
              <a:spcBef>
                <a:spcPts val="0"/>
              </a:spcBef>
              <a:spcAft>
                <a:spcPts val="0"/>
              </a:spcAft>
              <a:buClr>
                <a:schemeClr val="dk1"/>
              </a:buClr>
              <a:buSzPts val="1946"/>
              <a:buNone/>
            </a:pPr>
            <a:r>
              <a:t/>
            </a:r>
            <a:endParaRPr>
              <a:solidFill>
                <a:srgbClr val="202729"/>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946"/>
              <a:buNone/>
            </a:pPr>
            <a:r>
              <a:rPr lang="en-GB">
                <a:solidFill>
                  <a:srgbClr val="202729"/>
                </a:solidFill>
                <a:latin typeface="Calibri"/>
                <a:ea typeface="Calibri"/>
                <a:cs typeface="Calibri"/>
                <a:sym typeface="Calibri"/>
              </a:rPr>
              <a:t>Servet Celik, Trabzon University, Türkiye</a:t>
            </a:r>
            <a:endParaRPr/>
          </a:p>
          <a:p>
            <a:pPr indent="0" lvl="0" marL="0" rtl="0" algn="l">
              <a:lnSpc>
                <a:spcPct val="115000"/>
              </a:lnSpc>
              <a:spcBef>
                <a:spcPts val="0"/>
              </a:spcBef>
              <a:spcAft>
                <a:spcPts val="0"/>
              </a:spcAft>
              <a:buClr>
                <a:schemeClr val="dk1"/>
              </a:buClr>
              <a:buSzPts val="1946"/>
              <a:buNone/>
            </a:pPr>
            <a:r>
              <a:rPr lang="en-GB">
                <a:solidFill>
                  <a:srgbClr val="0000FF"/>
                </a:solidFill>
                <a:latin typeface="Calibri"/>
                <a:ea typeface="Calibri"/>
                <a:cs typeface="Calibri"/>
                <a:sym typeface="Calibri"/>
              </a:rPr>
              <a:t>servet61@trabzon.edu.tr </a:t>
            </a:r>
            <a:endParaRPr/>
          </a:p>
          <a:p>
            <a:pPr indent="0" lvl="0" marL="0" rtl="0" algn="l">
              <a:lnSpc>
                <a:spcPct val="115000"/>
              </a:lnSpc>
              <a:spcBef>
                <a:spcPts val="0"/>
              </a:spcBef>
              <a:spcAft>
                <a:spcPts val="0"/>
              </a:spcAft>
              <a:buClr>
                <a:schemeClr val="dk1"/>
              </a:buClr>
              <a:buSzPts val="1946"/>
              <a:buNone/>
            </a:pPr>
            <a:r>
              <a:t/>
            </a:r>
            <a:endParaRPr>
              <a:solidFill>
                <a:srgbClr val="202729"/>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946"/>
              <a:buNone/>
            </a:pPr>
            <a:r>
              <a:rPr lang="en-GB">
                <a:solidFill>
                  <a:srgbClr val="202729"/>
                </a:solidFill>
                <a:latin typeface="Calibri"/>
                <a:ea typeface="Calibri"/>
                <a:cs typeface="Calibri"/>
                <a:sym typeface="Calibri"/>
              </a:rPr>
              <a:t>Samina Rana, Higher Education Department, Pakistan</a:t>
            </a:r>
            <a:endParaRPr/>
          </a:p>
          <a:p>
            <a:pPr indent="0" lvl="0" marL="0" rtl="0" algn="l">
              <a:lnSpc>
                <a:spcPct val="115000"/>
              </a:lnSpc>
              <a:spcBef>
                <a:spcPts val="0"/>
              </a:spcBef>
              <a:spcAft>
                <a:spcPts val="0"/>
              </a:spcAft>
              <a:buClr>
                <a:schemeClr val="dk1"/>
              </a:buClr>
              <a:buSzPts val="1946"/>
              <a:buNone/>
            </a:pPr>
            <a:r>
              <a:rPr lang="en-GB">
                <a:solidFill>
                  <a:srgbClr val="0000FF"/>
                </a:solidFill>
                <a:latin typeface="Calibri"/>
                <a:ea typeface="Calibri"/>
                <a:cs typeface="Calibri"/>
                <a:sym typeface="Calibri"/>
              </a:rPr>
              <a:t>saminarana09@gmail.com </a:t>
            </a:r>
            <a:endParaRPr/>
          </a:p>
          <a:p>
            <a:pPr indent="0" lvl="0" marL="0" rtl="0" algn="l">
              <a:lnSpc>
                <a:spcPct val="115000"/>
              </a:lnSpc>
              <a:spcBef>
                <a:spcPts val="0"/>
              </a:spcBef>
              <a:spcAft>
                <a:spcPts val="0"/>
              </a:spcAft>
              <a:buClr>
                <a:schemeClr val="dk1"/>
              </a:buClr>
              <a:buSzPts val="1946"/>
              <a:buNone/>
            </a:pPr>
            <a:r>
              <a:t/>
            </a:r>
            <a:endParaRPr>
              <a:solidFill>
                <a:srgbClr val="0000FF"/>
              </a:solidFill>
              <a:latin typeface="Calibri"/>
              <a:ea typeface="Calibri"/>
              <a:cs typeface="Calibri"/>
              <a:sym typeface="Calibri"/>
            </a:endParaRPr>
          </a:p>
          <a:p>
            <a:pPr indent="0" lvl="0" marL="0" rtl="0" algn="l">
              <a:lnSpc>
                <a:spcPct val="115000"/>
              </a:lnSpc>
              <a:spcBef>
                <a:spcPts val="0"/>
              </a:spcBef>
              <a:spcAft>
                <a:spcPts val="0"/>
              </a:spcAft>
              <a:buClr>
                <a:schemeClr val="dk1"/>
              </a:buClr>
              <a:buSzPts val="1946"/>
              <a:buNone/>
            </a:pPr>
            <a:r>
              <a:rPr lang="en-GB">
                <a:solidFill>
                  <a:schemeClr val="hlink"/>
                </a:solidFill>
                <a:uFill>
                  <a:noFill/>
                </a:uFill>
                <a:latin typeface="Calibri"/>
                <a:ea typeface="Calibri"/>
                <a:cs typeface="Calibri"/>
                <a:sym typeface="Calibri"/>
                <a:hlinkClick r:id="rId3"/>
              </a:rPr>
              <a:t>https://justpedagogies.stir.ac.uk/</a:t>
            </a:r>
            <a:r>
              <a:rPr lang="en-GB">
                <a:solidFill>
                  <a:srgbClr val="0000FF"/>
                </a:solidFill>
                <a:latin typeface="Calibri"/>
                <a:ea typeface="Calibri"/>
                <a:cs typeface="Calibri"/>
                <a:sym typeface="Calibri"/>
              </a:rPr>
              <a:t>  </a:t>
            </a:r>
            <a:endParaRPr b="1"/>
          </a:p>
        </p:txBody>
      </p:sp>
      <p:pic>
        <p:nvPicPr>
          <p:cNvPr id="731" name="Google Shape;731;p85"/>
          <p:cNvPicPr preferRelativeResize="0"/>
          <p:nvPr/>
        </p:nvPicPr>
        <p:blipFill rotWithShape="1">
          <a:blip r:embed="rId4">
            <a:alphaModFix/>
          </a:blip>
          <a:srcRect b="0" l="0" r="0" t="0"/>
          <a:stretch/>
        </p:blipFill>
        <p:spPr>
          <a:xfrm rot="-5400000">
            <a:off x="6340738" y="2331788"/>
            <a:ext cx="5151949" cy="488375"/>
          </a:xfrm>
          <a:prstGeom prst="rect">
            <a:avLst/>
          </a:prstGeom>
          <a:noFill/>
          <a:ln>
            <a:noFill/>
          </a:ln>
        </p:spPr>
      </p:pic>
      <p:pic>
        <p:nvPicPr>
          <p:cNvPr id="732" name="Google Shape;732;p85"/>
          <p:cNvPicPr preferRelativeResize="0"/>
          <p:nvPr/>
        </p:nvPicPr>
        <p:blipFill rotWithShape="1">
          <a:blip r:embed="rId5">
            <a:alphaModFix/>
          </a:blip>
          <a:srcRect b="0" l="0" r="0" t="0"/>
          <a:stretch/>
        </p:blipFill>
        <p:spPr>
          <a:xfrm>
            <a:off x="5844875" y="1913863"/>
            <a:ext cx="2504550" cy="2582175"/>
          </a:xfrm>
          <a:prstGeom prst="rect">
            <a:avLst/>
          </a:prstGeom>
          <a:noFill/>
          <a:ln>
            <a:noFill/>
          </a:ln>
        </p:spPr>
      </p:pic>
      <p:pic>
        <p:nvPicPr>
          <p:cNvPr id="733" name="Google Shape;733;p85"/>
          <p:cNvPicPr preferRelativeResize="0"/>
          <p:nvPr/>
        </p:nvPicPr>
        <p:blipFill rotWithShape="1">
          <a:blip r:embed="rId6">
            <a:alphaModFix/>
          </a:blip>
          <a:srcRect b="0" l="0" r="0" t="0"/>
          <a:stretch/>
        </p:blipFill>
        <p:spPr>
          <a:xfrm>
            <a:off x="311712" y="337150"/>
            <a:ext cx="4585124" cy="1093750"/>
          </a:xfrm>
          <a:prstGeom prst="rect">
            <a:avLst/>
          </a:prstGeom>
          <a:noFill/>
          <a:ln>
            <a:noFill/>
          </a:ln>
        </p:spPr>
      </p:pic>
      <p:sp>
        <p:nvSpPr>
          <p:cNvPr id="734" name="Google Shape;734;p85"/>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45"/>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Let’s learn about you…</a:t>
            </a:r>
            <a:endParaRPr sz="2440"/>
          </a:p>
        </p:txBody>
      </p:sp>
      <p:sp>
        <p:nvSpPr>
          <p:cNvPr id="258" name="Google Shape;258;p45"/>
          <p:cNvSpPr txBox="1"/>
          <p:nvPr>
            <p:ph idx="1" type="body"/>
          </p:nvPr>
        </p:nvSpPr>
        <p:spPr>
          <a:xfrm>
            <a:off x="753900" y="1318225"/>
            <a:ext cx="7792200" cy="3319800"/>
          </a:xfrm>
          <a:prstGeom prst="rect">
            <a:avLst/>
          </a:prstGeom>
          <a:noFill/>
          <a:ln>
            <a:noFill/>
          </a:ln>
        </p:spPr>
        <p:txBody>
          <a:bodyPr anchorCtr="0" anchor="t" bIns="91425" lIns="91425" spcFirstLastPara="1" rIns="91425" wrap="square" tIns="91425">
            <a:noAutofit/>
          </a:bodyPr>
          <a:lstStyle/>
          <a:p>
            <a:pPr indent="0" lvl="0" marL="457200" rtl="0" algn="l">
              <a:lnSpc>
                <a:spcPct val="150000"/>
              </a:lnSpc>
              <a:spcBef>
                <a:spcPts val="0"/>
              </a:spcBef>
              <a:spcAft>
                <a:spcPts val="0"/>
              </a:spcAft>
              <a:buSzPts val="1300"/>
              <a:buNone/>
            </a:pPr>
            <a:r>
              <a:t/>
            </a:r>
            <a:endParaRPr sz="2000">
              <a:solidFill>
                <a:schemeClr val="dk2"/>
              </a:solidFill>
              <a:latin typeface="Calibri"/>
              <a:ea typeface="Calibri"/>
              <a:cs typeface="Calibri"/>
              <a:sym typeface="Calibri"/>
            </a:endParaRPr>
          </a:p>
          <a:p>
            <a:pPr indent="-355600" lvl="0" marL="457200" rtl="0" algn="l">
              <a:lnSpc>
                <a:spcPct val="150000"/>
              </a:lnSpc>
              <a:spcBef>
                <a:spcPts val="0"/>
              </a:spcBef>
              <a:spcAft>
                <a:spcPts val="0"/>
              </a:spcAft>
              <a:buClr>
                <a:schemeClr val="dk2"/>
              </a:buClr>
              <a:buSzPts val="2000"/>
              <a:buFont typeface="Calibri"/>
              <a:buChar char="●"/>
            </a:pPr>
            <a:r>
              <a:rPr lang="en-GB" sz="2000">
                <a:solidFill>
                  <a:schemeClr val="dk2"/>
                </a:solidFill>
                <a:latin typeface="Calibri"/>
                <a:ea typeface="Calibri"/>
                <a:cs typeface="Calibri"/>
                <a:sym typeface="Calibri"/>
              </a:rPr>
              <a:t>Full name</a:t>
            </a:r>
            <a:endParaRPr sz="2000">
              <a:solidFill>
                <a:schemeClr val="dk2"/>
              </a:solidFill>
              <a:latin typeface="Calibri"/>
              <a:ea typeface="Calibri"/>
              <a:cs typeface="Calibri"/>
              <a:sym typeface="Calibri"/>
            </a:endParaRPr>
          </a:p>
          <a:p>
            <a:pPr indent="-355600" lvl="0" marL="457200" rtl="0" algn="l">
              <a:lnSpc>
                <a:spcPct val="150000"/>
              </a:lnSpc>
              <a:spcBef>
                <a:spcPts val="0"/>
              </a:spcBef>
              <a:spcAft>
                <a:spcPts val="0"/>
              </a:spcAft>
              <a:buClr>
                <a:schemeClr val="dk2"/>
              </a:buClr>
              <a:buSzPts val="2000"/>
              <a:buFont typeface="Calibri"/>
              <a:buChar char="●"/>
            </a:pPr>
            <a:r>
              <a:rPr lang="en-GB" sz="2000">
                <a:solidFill>
                  <a:schemeClr val="dk2"/>
                </a:solidFill>
                <a:latin typeface="Calibri"/>
                <a:ea typeface="Calibri"/>
                <a:cs typeface="Calibri"/>
                <a:sym typeface="Calibri"/>
              </a:rPr>
              <a:t>Affiliation</a:t>
            </a:r>
            <a:endParaRPr sz="2000">
              <a:solidFill>
                <a:schemeClr val="dk2"/>
              </a:solidFill>
              <a:latin typeface="Calibri"/>
              <a:ea typeface="Calibri"/>
              <a:cs typeface="Calibri"/>
              <a:sym typeface="Calibri"/>
            </a:endParaRPr>
          </a:p>
          <a:p>
            <a:pPr indent="-355600" lvl="0" marL="457200" rtl="0" algn="l">
              <a:lnSpc>
                <a:spcPct val="100000"/>
              </a:lnSpc>
              <a:spcBef>
                <a:spcPts val="480"/>
              </a:spcBef>
              <a:spcAft>
                <a:spcPts val="0"/>
              </a:spcAft>
              <a:buClr>
                <a:schemeClr val="dk2"/>
              </a:buClr>
              <a:buSzPts val="2000"/>
              <a:buFont typeface="Calibri"/>
              <a:buChar char="●"/>
            </a:pPr>
            <a:r>
              <a:rPr lang="en-GB" sz="2000">
                <a:solidFill>
                  <a:srgbClr val="1E2128"/>
                </a:solidFill>
                <a:latin typeface="Calibri"/>
                <a:ea typeface="Calibri"/>
                <a:cs typeface="Calibri"/>
                <a:sym typeface="Calibri"/>
              </a:rPr>
              <a:t>Reasons for being interested in social justice issues or this project</a:t>
            </a:r>
            <a:endParaRPr sz="2000">
              <a:solidFill>
                <a:schemeClr val="dk2"/>
              </a:solidFill>
              <a:latin typeface="Calibri"/>
              <a:ea typeface="Calibri"/>
              <a:cs typeface="Calibri"/>
              <a:sym typeface="Calibri"/>
            </a:endParaRPr>
          </a:p>
        </p:txBody>
      </p:sp>
      <p:sp>
        <p:nvSpPr>
          <p:cNvPr id="259" name="Google Shape;259;p45"/>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0" name="Google Shape;260;p45"/>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261" name="Google Shape;261;p45"/>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262" name="Google Shape;262;p45"/>
          <p:cNvSpPr txBox="1"/>
          <p:nvPr/>
        </p:nvSpPr>
        <p:spPr>
          <a:xfrm>
            <a:off x="135467" y="4790676"/>
            <a:ext cx="4588800" cy="307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GB" sz="1400" u="sng" cap="none" strike="noStrike">
                <a:solidFill>
                  <a:schemeClr val="hlink"/>
                </a:solidFill>
                <a:latin typeface="Calibri"/>
                <a:ea typeface="Calibri"/>
                <a:cs typeface="Calibri"/>
                <a:sym typeface="Calibri"/>
                <a:hlinkClick r:id="rId4"/>
              </a:rPr>
              <a:t>https://justpedagogies.stir.ac.uk/</a:t>
            </a:r>
            <a:r>
              <a:rPr b="0" i="0" lang="en-GB" sz="1400" u="none" cap="none" strike="noStrike">
                <a:solidFill>
                  <a:srgbClr val="000000"/>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sp>
        <p:nvSpPr>
          <p:cNvPr id="263" name="Google Shape;263;p45"/>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46"/>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Warm-up activity: Paper folding</a:t>
            </a:r>
            <a:endParaRPr sz="2440"/>
          </a:p>
        </p:txBody>
      </p:sp>
      <p:sp>
        <p:nvSpPr>
          <p:cNvPr id="269" name="Google Shape;269;p46"/>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46"/>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271" name="Google Shape;271;p46"/>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272" name="Google Shape;272;p46"/>
          <p:cNvSpPr txBox="1"/>
          <p:nvPr>
            <p:ph idx="1" type="body"/>
          </p:nvPr>
        </p:nvSpPr>
        <p:spPr>
          <a:xfrm>
            <a:off x="729450" y="1417975"/>
            <a:ext cx="7688700" cy="3466800"/>
          </a:xfrm>
          <a:prstGeom prst="rect">
            <a:avLst/>
          </a:prstGeom>
          <a:noFill/>
          <a:ln>
            <a:noFill/>
          </a:ln>
        </p:spPr>
        <p:txBody>
          <a:bodyPr anchorCtr="0" anchor="t" bIns="45700" lIns="91425" spcFirstLastPara="1" rIns="91425" wrap="square" tIns="45700">
            <a:noAutofit/>
          </a:bodyPr>
          <a:lstStyle/>
          <a:p>
            <a:pPr indent="-355600" lvl="0" marL="457200" rtl="0" algn="l">
              <a:lnSpc>
                <a:spcPct val="160000"/>
              </a:lnSpc>
              <a:spcBef>
                <a:spcPts val="0"/>
              </a:spcBef>
              <a:spcAft>
                <a:spcPts val="0"/>
              </a:spcAft>
              <a:buClr>
                <a:schemeClr val="dk2"/>
              </a:buClr>
              <a:buSzPts val="2000"/>
              <a:buFont typeface="Calibri"/>
              <a:buAutoNum type="arabicPeriod"/>
            </a:pPr>
            <a:r>
              <a:rPr lang="en-GB" sz="2000">
                <a:solidFill>
                  <a:schemeClr val="dk2"/>
                </a:solidFill>
                <a:highlight>
                  <a:srgbClr val="FFFFFF"/>
                </a:highlight>
                <a:latin typeface="Calibri"/>
                <a:ea typeface="Calibri"/>
                <a:cs typeface="Calibri"/>
                <a:sym typeface="Calibri"/>
              </a:rPr>
              <a:t>Fold the paper in half.</a:t>
            </a:r>
            <a:endParaRPr sz="2000">
              <a:solidFill>
                <a:schemeClr val="dk2"/>
              </a:solidFill>
              <a:highlight>
                <a:srgbClr val="FFFFFF"/>
              </a:highlight>
              <a:latin typeface="Calibri"/>
              <a:ea typeface="Calibri"/>
              <a:cs typeface="Calibri"/>
              <a:sym typeface="Calibri"/>
            </a:endParaRPr>
          </a:p>
          <a:p>
            <a:pPr indent="-355600" lvl="0" marL="457200" rtl="0" algn="l">
              <a:lnSpc>
                <a:spcPct val="160000"/>
              </a:lnSpc>
              <a:spcBef>
                <a:spcPts val="0"/>
              </a:spcBef>
              <a:spcAft>
                <a:spcPts val="0"/>
              </a:spcAft>
              <a:buClr>
                <a:schemeClr val="dk2"/>
              </a:buClr>
              <a:buSzPts val="2000"/>
              <a:buFont typeface="Calibri"/>
              <a:buAutoNum type="arabicPeriod"/>
            </a:pPr>
            <a:r>
              <a:rPr lang="en-GB" sz="2000">
                <a:solidFill>
                  <a:schemeClr val="dk2"/>
                </a:solidFill>
                <a:highlight>
                  <a:srgbClr val="FFFFFF"/>
                </a:highlight>
                <a:latin typeface="Calibri"/>
                <a:ea typeface="Calibri"/>
                <a:cs typeface="Calibri"/>
                <a:sym typeface="Calibri"/>
              </a:rPr>
              <a:t>Fold the paper in half again.</a:t>
            </a:r>
            <a:endParaRPr sz="2000">
              <a:solidFill>
                <a:schemeClr val="dk2"/>
              </a:solidFill>
              <a:highlight>
                <a:srgbClr val="FFFFFF"/>
              </a:highlight>
              <a:latin typeface="Calibri"/>
              <a:ea typeface="Calibri"/>
              <a:cs typeface="Calibri"/>
              <a:sym typeface="Calibri"/>
            </a:endParaRPr>
          </a:p>
          <a:p>
            <a:pPr indent="-355600" lvl="0" marL="457200" rtl="0" algn="l">
              <a:lnSpc>
                <a:spcPct val="160000"/>
              </a:lnSpc>
              <a:spcBef>
                <a:spcPts val="0"/>
              </a:spcBef>
              <a:spcAft>
                <a:spcPts val="0"/>
              </a:spcAft>
              <a:buClr>
                <a:schemeClr val="dk2"/>
              </a:buClr>
              <a:buSzPts val="2000"/>
              <a:buFont typeface="Calibri"/>
              <a:buAutoNum type="arabicPeriod"/>
            </a:pPr>
            <a:r>
              <a:rPr lang="en-GB" sz="2000">
                <a:solidFill>
                  <a:schemeClr val="dk2"/>
                </a:solidFill>
                <a:highlight>
                  <a:srgbClr val="FFFFFF"/>
                </a:highlight>
                <a:latin typeface="Calibri"/>
                <a:ea typeface="Calibri"/>
                <a:cs typeface="Calibri"/>
                <a:sym typeface="Calibri"/>
              </a:rPr>
              <a:t>Tear off the bottom right corner.</a:t>
            </a:r>
            <a:endParaRPr sz="2000">
              <a:solidFill>
                <a:schemeClr val="dk2"/>
              </a:solidFill>
              <a:highlight>
                <a:srgbClr val="FFFFFF"/>
              </a:highlight>
              <a:latin typeface="Calibri"/>
              <a:ea typeface="Calibri"/>
              <a:cs typeface="Calibri"/>
              <a:sym typeface="Calibri"/>
            </a:endParaRPr>
          </a:p>
          <a:p>
            <a:pPr indent="-355600" lvl="0" marL="457200" rtl="0" algn="l">
              <a:lnSpc>
                <a:spcPct val="160000"/>
              </a:lnSpc>
              <a:spcBef>
                <a:spcPts val="0"/>
              </a:spcBef>
              <a:spcAft>
                <a:spcPts val="0"/>
              </a:spcAft>
              <a:buClr>
                <a:schemeClr val="dk2"/>
              </a:buClr>
              <a:buSzPts val="2000"/>
              <a:buFont typeface="Calibri"/>
              <a:buAutoNum type="arabicPeriod"/>
            </a:pPr>
            <a:r>
              <a:rPr lang="en-GB" sz="2000">
                <a:solidFill>
                  <a:schemeClr val="dk2"/>
                </a:solidFill>
                <a:highlight>
                  <a:srgbClr val="FFFFFF"/>
                </a:highlight>
                <a:latin typeface="Calibri"/>
                <a:ea typeface="Calibri"/>
                <a:cs typeface="Calibri"/>
                <a:sym typeface="Calibri"/>
              </a:rPr>
              <a:t>Turn the paper upside down.</a:t>
            </a:r>
            <a:endParaRPr sz="2000">
              <a:solidFill>
                <a:schemeClr val="dk2"/>
              </a:solidFill>
              <a:highlight>
                <a:srgbClr val="FFFFFF"/>
              </a:highlight>
              <a:latin typeface="Calibri"/>
              <a:ea typeface="Calibri"/>
              <a:cs typeface="Calibri"/>
              <a:sym typeface="Calibri"/>
            </a:endParaRPr>
          </a:p>
          <a:p>
            <a:pPr indent="-355600" lvl="0" marL="457200" rtl="0" algn="l">
              <a:lnSpc>
                <a:spcPct val="160000"/>
              </a:lnSpc>
              <a:spcBef>
                <a:spcPts val="0"/>
              </a:spcBef>
              <a:spcAft>
                <a:spcPts val="0"/>
              </a:spcAft>
              <a:buClr>
                <a:schemeClr val="dk2"/>
              </a:buClr>
              <a:buSzPts val="2000"/>
              <a:buFont typeface="Calibri"/>
              <a:buAutoNum type="arabicPeriod"/>
            </a:pPr>
            <a:r>
              <a:rPr lang="en-GB" sz="2000">
                <a:solidFill>
                  <a:schemeClr val="dk2"/>
                </a:solidFill>
                <a:highlight>
                  <a:srgbClr val="FFFFFF"/>
                </a:highlight>
                <a:latin typeface="Calibri"/>
                <a:ea typeface="Calibri"/>
                <a:cs typeface="Calibri"/>
                <a:sym typeface="Calibri"/>
              </a:rPr>
              <a:t>Tear off the other bottom right corner.</a:t>
            </a:r>
            <a:endParaRPr sz="2000">
              <a:solidFill>
                <a:schemeClr val="dk2"/>
              </a:solidFill>
              <a:highlight>
                <a:srgbClr val="FFFFFF"/>
              </a:highlight>
              <a:latin typeface="Calibri"/>
              <a:ea typeface="Calibri"/>
              <a:cs typeface="Calibri"/>
              <a:sym typeface="Calibri"/>
            </a:endParaRPr>
          </a:p>
          <a:p>
            <a:pPr indent="0" lvl="0" marL="0" rtl="0" algn="l">
              <a:lnSpc>
                <a:spcPct val="160000"/>
              </a:lnSpc>
              <a:spcBef>
                <a:spcPts val="800"/>
              </a:spcBef>
              <a:spcAft>
                <a:spcPts val="0"/>
              </a:spcAft>
              <a:buSzPts val="1300"/>
              <a:buNone/>
            </a:pPr>
            <a:r>
              <a:t/>
            </a:r>
            <a:endParaRPr sz="2000">
              <a:solidFill>
                <a:schemeClr val="dk2"/>
              </a:solidFill>
              <a:highlight>
                <a:srgbClr val="FFFFFF"/>
              </a:highlight>
              <a:latin typeface="Calibri"/>
              <a:ea typeface="Calibri"/>
              <a:cs typeface="Calibri"/>
              <a:sym typeface="Calibri"/>
            </a:endParaRPr>
          </a:p>
          <a:p>
            <a:pPr indent="0" lvl="0" marL="0" rtl="0" algn="r">
              <a:lnSpc>
                <a:spcPct val="160000"/>
              </a:lnSpc>
              <a:spcBef>
                <a:spcPts val="800"/>
              </a:spcBef>
              <a:spcAft>
                <a:spcPts val="800"/>
              </a:spcAft>
              <a:buSzPts val="1300"/>
              <a:buNone/>
            </a:pPr>
            <a:r>
              <a:rPr lang="en-GB" sz="2000">
                <a:solidFill>
                  <a:schemeClr val="dk2"/>
                </a:solidFill>
                <a:highlight>
                  <a:srgbClr val="FFFFFF"/>
                </a:highlight>
                <a:latin typeface="Calibri"/>
                <a:ea typeface="Calibri"/>
                <a:cs typeface="Calibri"/>
                <a:sym typeface="Calibri"/>
              </a:rPr>
              <a:t>United States Institute of Peace (n.d.)</a:t>
            </a:r>
            <a:endParaRPr sz="2000">
              <a:solidFill>
                <a:schemeClr val="dk2"/>
              </a:solidFill>
              <a:latin typeface="Calibri"/>
              <a:ea typeface="Calibri"/>
              <a:cs typeface="Calibri"/>
              <a:sym typeface="Calibri"/>
            </a:endParaRPr>
          </a:p>
        </p:txBody>
      </p:sp>
      <p:sp>
        <p:nvSpPr>
          <p:cNvPr id="273" name="Google Shape;273;p46"/>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47"/>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3000"/>
              <a:buNone/>
            </a:pPr>
            <a:r>
              <a:rPr lang="en-GB" sz="2440"/>
              <a:t>Warm-up activity: Paper folding</a:t>
            </a:r>
            <a:endParaRPr sz="2440"/>
          </a:p>
        </p:txBody>
      </p:sp>
      <p:sp>
        <p:nvSpPr>
          <p:cNvPr id="279" name="Google Shape;279;p47"/>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0" name="Google Shape;280;p47"/>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281" name="Google Shape;281;p47"/>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282" name="Google Shape;282;p47"/>
          <p:cNvSpPr txBox="1"/>
          <p:nvPr>
            <p:ph idx="1" type="body"/>
          </p:nvPr>
        </p:nvSpPr>
        <p:spPr>
          <a:xfrm>
            <a:off x="729450" y="1417975"/>
            <a:ext cx="7688700" cy="3606900"/>
          </a:xfrm>
          <a:prstGeom prst="rect">
            <a:avLst/>
          </a:prstGeom>
          <a:noFill/>
          <a:ln>
            <a:noFill/>
          </a:ln>
        </p:spPr>
        <p:txBody>
          <a:bodyPr anchorCtr="0" anchor="t" bIns="45700" lIns="91425" spcFirstLastPara="1" rIns="91425" wrap="square" tIns="45700">
            <a:noAutofit/>
          </a:bodyPr>
          <a:lstStyle/>
          <a:p>
            <a:pPr indent="-355600" lvl="0" marL="457200" rtl="0" algn="l">
              <a:lnSpc>
                <a:spcPct val="115000"/>
              </a:lnSpc>
              <a:spcBef>
                <a:spcPts val="0"/>
              </a:spcBef>
              <a:spcAft>
                <a:spcPts val="0"/>
              </a:spcAft>
              <a:buClr>
                <a:schemeClr val="dk2"/>
              </a:buClr>
              <a:buSzPts val="2000"/>
              <a:buFont typeface="Calibri"/>
              <a:buAutoNum type="arabicPeriod"/>
            </a:pPr>
            <a:r>
              <a:rPr lang="en-GB" sz="2000">
                <a:solidFill>
                  <a:schemeClr val="dk2"/>
                </a:solidFill>
                <a:highlight>
                  <a:srgbClr val="FFFFFF"/>
                </a:highlight>
                <a:latin typeface="Calibri"/>
                <a:ea typeface="Calibri"/>
                <a:cs typeface="Calibri"/>
                <a:sym typeface="Calibri"/>
              </a:rPr>
              <a:t>What do you notice? </a:t>
            </a:r>
            <a:endParaRPr sz="2000">
              <a:solidFill>
                <a:schemeClr val="dk2"/>
              </a:solidFill>
              <a:highlight>
                <a:srgbClr val="FFFFFF"/>
              </a:highlight>
              <a:latin typeface="Calibri"/>
              <a:ea typeface="Calibri"/>
              <a:cs typeface="Calibri"/>
              <a:sym typeface="Calibri"/>
            </a:endParaRPr>
          </a:p>
          <a:p>
            <a:pPr indent="-355600" lvl="0" marL="457200" rtl="0" algn="l">
              <a:lnSpc>
                <a:spcPct val="115000"/>
              </a:lnSpc>
              <a:spcBef>
                <a:spcPts val="600"/>
              </a:spcBef>
              <a:spcAft>
                <a:spcPts val="0"/>
              </a:spcAft>
              <a:buClr>
                <a:schemeClr val="dk2"/>
              </a:buClr>
              <a:buSzPts val="2000"/>
              <a:buFont typeface="Calibri"/>
              <a:buAutoNum type="arabicPeriod"/>
            </a:pPr>
            <a:r>
              <a:rPr lang="en-GB" sz="2000">
                <a:solidFill>
                  <a:schemeClr val="dk2"/>
                </a:solidFill>
                <a:highlight>
                  <a:srgbClr val="FFFFFF"/>
                </a:highlight>
                <a:latin typeface="Calibri"/>
                <a:ea typeface="Calibri"/>
                <a:cs typeface="Calibri"/>
                <a:sym typeface="Calibri"/>
              </a:rPr>
              <a:t>How did you feel comparing your paper to others? Did anyone think they did it wrong?</a:t>
            </a:r>
            <a:endParaRPr sz="2000">
              <a:solidFill>
                <a:schemeClr val="dk2"/>
              </a:solidFill>
              <a:highlight>
                <a:srgbClr val="FFFFFF"/>
              </a:highlight>
              <a:latin typeface="Calibri"/>
              <a:ea typeface="Calibri"/>
              <a:cs typeface="Calibri"/>
              <a:sym typeface="Calibri"/>
            </a:endParaRPr>
          </a:p>
          <a:p>
            <a:pPr indent="-355600" lvl="0" marL="457200" rtl="0" algn="l">
              <a:lnSpc>
                <a:spcPct val="115000"/>
              </a:lnSpc>
              <a:spcBef>
                <a:spcPts val="600"/>
              </a:spcBef>
              <a:spcAft>
                <a:spcPts val="0"/>
              </a:spcAft>
              <a:buClr>
                <a:schemeClr val="dk2"/>
              </a:buClr>
              <a:buSzPts val="2000"/>
              <a:buFont typeface="Calibri"/>
              <a:buAutoNum type="arabicPeriod"/>
            </a:pPr>
            <a:r>
              <a:rPr lang="en-GB" sz="2000">
                <a:solidFill>
                  <a:schemeClr val="dk2"/>
                </a:solidFill>
                <a:highlight>
                  <a:srgbClr val="FFFFFF"/>
                </a:highlight>
                <a:latin typeface="Calibri"/>
                <a:ea typeface="Calibri"/>
                <a:cs typeface="Calibri"/>
                <a:sym typeface="Calibri"/>
              </a:rPr>
              <a:t>Why were there so many interpretations of the same instructions?</a:t>
            </a:r>
            <a:endParaRPr sz="2000">
              <a:solidFill>
                <a:schemeClr val="dk2"/>
              </a:solidFill>
              <a:highlight>
                <a:srgbClr val="FFFFFF"/>
              </a:highlight>
              <a:latin typeface="Calibri"/>
              <a:ea typeface="Calibri"/>
              <a:cs typeface="Calibri"/>
              <a:sym typeface="Calibri"/>
            </a:endParaRPr>
          </a:p>
          <a:p>
            <a:pPr indent="-355600" lvl="0" marL="457200" rtl="0" algn="l">
              <a:lnSpc>
                <a:spcPct val="115000"/>
              </a:lnSpc>
              <a:spcBef>
                <a:spcPts val="600"/>
              </a:spcBef>
              <a:spcAft>
                <a:spcPts val="0"/>
              </a:spcAft>
              <a:buClr>
                <a:schemeClr val="dk2"/>
              </a:buClr>
              <a:buSzPts val="2000"/>
              <a:buFont typeface="Calibri"/>
              <a:buAutoNum type="arabicPeriod"/>
            </a:pPr>
            <a:r>
              <a:rPr lang="en-GB" sz="2000">
                <a:solidFill>
                  <a:schemeClr val="dk2"/>
                </a:solidFill>
                <a:highlight>
                  <a:srgbClr val="FFFFFF"/>
                </a:highlight>
                <a:latin typeface="Calibri"/>
                <a:ea typeface="Calibri"/>
                <a:cs typeface="Calibri"/>
                <a:sym typeface="Calibri"/>
              </a:rPr>
              <a:t>If the paper represents your perspective, what does this activity say about perspectives?</a:t>
            </a:r>
            <a:endParaRPr sz="2000">
              <a:solidFill>
                <a:schemeClr val="dk2"/>
              </a:solidFill>
              <a:highlight>
                <a:srgbClr val="FFFFFF"/>
              </a:highlight>
              <a:latin typeface="Calibri"/>
              <a:ea typeface="Calibri"/>
              <a:cs typeface="Calibri"/>
              <a:sym typeface="Calibri"/>
            </a:endParaRPr>
          </a:p>
          <a:p>
            <a:pPr indent="-355600" lvl="0" marL="457200" rtl="0" algn="l">
              <a:lnSpc>
                <a:spcPct val="115000"/>
              </a:lnSpc>
              <a:spcBef>
                <a:spcPts val="600"/>
              </a:spcBef>
              <a:spcAft>
                <a:spcPts val="600"/>
              </a:spcAft>
              <a:buClr>
                <a:schemeClr val="dk2"/>
              </a:buClr>
              <a:buSzPts val="2000"/>
              <a:buFont typeface="Calibri"/>
              <a:buAutoNum type="arabicPeriod"/>
            </a:pPr>
            <a:r>
              <a:rPr lang="en-GB" sz="2000">
                <a:solidFill>
                  <a:schemeClr val="dk2"/>
                </a:solidFill>
                <a:highlight>
                  <a:srgbClr val="FFFFFF"/>
                </a:highlight>
                <a:latin typeface="Calibri"/>
                <a:ea typeface="Calibri"/>
                <a:cs typeface="Calibri"/>
                <a:sym typeface="Calibri"/>
              </a:rPr>
              <a:t>Why is it useful to see things differently? What can we learn from different viewpoints?</a:t>
            </a:r>
            <a:endParaRPr sz="2000">
              <a:solidFill>
                <a:schemeClr val="dk2"/>
              </a:solidFill>
              <a:highlight>
                <a:srgbClr val="FFFFFF"/>
              </a:highlight>
              <a:latin typeface="Calibri"/>
              <a:ea typeface="Calibri"/>
              <a:cs typeface="Calibri"/>
              <a:sym typeface="Calibri"/>
            </a:endParaRPr>
          </a:p>
        </p:txBody>
      </p:sp>
      <p:sp>
        <p:nvSpPr>
          <p:cNvPr id="283" name="Google Shape;283;p47"/>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pic>
        <p:nvPicPr>
          <p:cNvPr id="288" name="Google Shape;288;p48"/>
          <p:cNvPicPr preferRelativeResize="0"/>
          <p:nvPr/>
        </p:nvPicPr>
        <p:blipFill rotWithShape="1">
          <a:blip r:embed="rId3">
            <a:alphaModFix/>
          </a:blip>
          <a:srcRect b="0" l="0" r="0" t="0"/>
          <a:stretch/>
        </p:blipFill>
        <p:spPr>
          <a:xfrm rot="-5400000">
            <a:off x="6340738" y="2331788"/>
            <a:ext cx="5151949" cy="488375"/>
          </a:xfrm>
          <a:prstGeom prst="rect">
            <a:avLst/>
          </a:prstGeom>
          <a:noFill/>
          <a:ln cap="flat" cmpd="sng" w="9525">
            <a:solidFill>
              <a:srgbClr val="45818E"/>
            </a:solidFill>
            <a:prstDash val="solid"/>
            <a:round/>
            <a:headEnd len="sm" w="sm" type="none"/>
            <a:tailEnd len="sm" w="sm" type="none"/>
          </a:ln>
        </p:spPr>
      </p:pic>
      <p:sp>
        <p:nvSpPr>
          <p:cNvPr id="289" name="Google Shape;289;p48"/>
          <p:cNvSpPr txBox="1"/>
          <p:nvPr>
            <p:ph idx="4294967295" type="body"/>
          </p:nvPr>
        </p:nvSpPr>
        <p:spPr>
          <a:xfrm>
            <a:off x="-42050" y="2522275"/>
            <a:ext cx="4218600" cy="563100"/>
          </a:xfrm>
          <a:prstGeom prst="rect">
            <a:avLst/>
          </a:prstGeom>
          <a:noFill/>
          <a:ln>
            <a:noFill/>
          </a:ln>
        </p:spPr>
        <p:txBody>
          <a:bodyPr anchorCtr="0" anchor="t" bIns="34275" lIns="68575" spcFirstLastPara="1" rIns="68575" wrap="square" tIns="34275">
            <a:noAutofit/>
          </a:bodyPr>
          <a:lstStyle/>
          <a:p>
            <a:pPr indent="0" lvl="0" marL="0" rtl="0" algn="r">
              <a:lnSpc>
                <a:spcPct val="115000"/>
              </a:lnSpc>
              <a:spcBef>
                <a:spcPts val="0"/>
              </a:spcBef>
              <a:spcAft>
                <a:spcPts val="0"/>
              </a:spcAft>
              <a:buClr>
                <a:srgbClr val="000000"/>
              </a:buClr>
              <a:buSzPts val="1300"/>
              <a:buFont typeface="Arial"/>
              <a:buNone/>
            </a:pPr>
            <a:r>
              <a:rPr b="1" lang="en-GB" sz="2800">
                <a:solidFill>
                  <a:srgbClr val="AB3034"/>
                </a:solidFill>
                <a:latin typeface="Lato"/>
                <a:ea typeface="Lato"/>
                <a:cs typeface="Lato"/>
                <a:sym typeface="Lato"/>
              </a:rPr>
              <a:t>Project Overview</a:t>
            </a:r>
            <a:endParaRPr b="1" sz="2800">
              <a:solidFill>
                <a:srgbClr val="AB3034"/>
              </a:solidFill>
            </a:endParaRPr>
          </a:p>
        </p:txBody>
      </p:sp>
      <p:cxnSp>
        <p:nvCxnSpPr>
          <p:cNvPr id="290" name="Google Shape;290;p48"/>
          <p:cNvCxnSpPr/>
          <p:nvPr/>
        </p:nvCxnSpPr>
        <p:spPr>
          <a:xfrm>
            <a:off x="4426345" y="1234555"/>
            <a:ext cx="0" cy="2970000"/>
          </a:xfrm>
          <a:prstGeom prst="straightConnector1">
            <a:avLst/>
          </a:prstGeom>
          <a:noFill/>
          <a:ln cap="flat" cmpd="sng" w="38100">
            <a:solidFill>
              <a:srgbClr val="45818E"/>
            </a:solidFill>
            <a:prstDash val="solid"/>
            <a:round/>
            <a:headEnd len="sm" w="sm" type="none"/>
            <a:tailEnd len="sm" w="sm" type="none"/>
          </a:ln>
        </p:spPr>
      </p:cxnSp>
      <p:grpSp>
        <p:nvGrpSpPr>
          <p:cNvPr id="291" name="Google Shape;291;p48"/>
          <p:cNvGrpSpPr/>
          <p:nvPr/>
        </p:nvGrpSpPr>
        <p:grpSpPr>
          <a:xfrm>
            <a:off x="4676154" y="2053326"/>
            <a:ext cx="1723697" cy="1500999"/>
            <a:chOff x="10509857" y="-276047"/>
            <a:chExt cx="2298263" cy="2001332"/>
          </a:xfrm>
        </p:grpSpPr>
        <p:sp>
          <p:nvSpPr>
            <p:cNvPr id="292" name="Google Shape;292;p48"/>
            <p:cNvSpPr/>
            <p:nvPr/>
          </p:nvSpPr>
          <p:spPr>
            <a:xfrm>
              <a:off x="10509857" y="-244515"/>
              <a:ext cx="2154600" cy="1969800"/>
            </a:xfrm>
            <a:prstGeom prst="ellipse">
              <a:avLst/>
            </a:prstGeom>
            <a:solidFill>
              <a:srgbClr val="45818E"/>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293" name="Google Shape;293;p48"/>
            <p:cNvSpPr/>
            <p:nvPr/>
          </p:nvSpPr>
          <p:spPr>
            <a:xfrm>
              <a:off x="10649412" y="-276047"/>
              <a:ext cx="1940400" cy="1841400"/>
            </a:xfrm>
            <a:prstGeom prst="ellipse">
              <a:avLst/>
            </a:prstGeom>
            <a:solidFill>
              <a:srgbClr val="E69138"/>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Century Schoolbook"/>
                <a:ea typeface="Century Schoolbook"/>
                <a:cs typeface="Century Schoolbook"/>
                <a:sym typeface="Century Schoolbook"/>
              </a:endParaRPr>
            </a:p>
          </p:txBody>
        </p:sp>
        <p:sp>
          <p:nvSpPr>
            <p:cNvPr id="294" name="Google Shape;294;p48"/>
            <p:cNvSpPr/>
            <p:nvPr/>
          </p:nvSpPr>
          <p:spPr>
            <a:xfrm>
              <a:off x="10946920" y="-57709"/>
              <a:ext cx="1861200" cy="1688100"/>
            </a:xfrm>
            <a:prstGeom prst="ellipse">
              <a:avLst/>
            </a:prstGeom>
            <a:solidFill>
              <a:srgbClr val="A61C00">
                <a:alpha val="45098"/>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4900"/>
                <a:buFont typeface="Arial"/>
                <a:buNone/>
              </a:pPr>
              <a:r>
                <a:rPr b="1" i="0" lang="en-GB" sz="4900" u="none" cap="none" strike="noStrike">
                  <a:solidFill>
                    <a:schemeClr val="lt1"/>
                  </a:solidFill>
                  <a:latin typeface="Century Schoolbook"/>
                  <a:ea typeface="Century Schoolbook"/>
                  <a:cs typeface="Century Schoolbook"/>
                  <a:sym typeface="Century Schoolbook"/>
                </a:rPr>
                <a:t>2</a:t>
              </a:r>
              <a:endParaRPr b="1" i="0" sz="4900" u="none" cap="none" strike="noStrike">
                <a:solidFill>
                  <a:schemeClr val="lt1"/>
                </a:solidFill>
                <a:latin typeface="Century Schoolbook"/>
                <a:ea typeface="Century Schoolbook"/>
                <a:cs typeface="Century Schoolbook"/>
                <a:sym typeface="Century Schoolbook"/>
              </a:endParaRPr>
            </a:p>
          </p:txBody>
        </p:sp>
      </p:grpSp>
      <p:sp>
        <p:nvSpPr>
          <p:cNvPr id="295" name="Google Shape;295;p48"/>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p49"/>
          <p:cNvSpPr txBox="1"/>
          <p:nvPr>
            <p:ph type="title"/>
          </p:nvPr>
        </p:nvSpPr>
        <p:spPr>
          <a:xfrm>
            <a:off x="729450" y="593825"/>
            <a:ext cx="7688700" cy="5352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990"/>
              <a:buNone/>
            </a:pPr>
            <a:r>
              <a:rPr lang="en-GB" sz="2440"/>
              <a:t>Purpose of the project</a:t>
            </a:r>
            <a:endParaRPr sz="2440"/>
          </a:p>
        </p:txBody>
      </p:sp>
      <p:sp>
        <p:nvSpPr>
          <p:cNvPr id="301" name="Google Shape;301;p49"/>
          <p:cNvSpPr txBox="1"/>
          <p:nvPr>
            <p:ph idx="1" type="body"/>
          </p:nvPr>
        </p:nvSpPr>
        <p:spPr>
          <a:xfrm>
            <a:off x="753900" y="1318225"/>
            <a:ext cx="4754700" cy="33198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SzPts val="1300"/>
              <a:buNone/>
            </a:pPr>
            <a:r>
              <a:rPr lang="en-GB" sz="1800">
                <a:solidFill>
                  <a:srgbClr val="000000"/>
                </a:solidFill>
                <a:latin typeface="Calibri"/>
                <a:ea typeface="Calibri"/>
                <a:cs typeface="Calibri"/>
                <a:sym typeface="Calibri"/>
              </a:rPr>
              <a:t>To investigate the </a:t>
            </a:r>
            <a:r>
              <a:rPr b="1" lang="en-GB" sz="1800">
                <a:solidFill>
                  <a:srgbClr val="000000"/>
                </a:solidFill>
                <a:latin typeface="Calibri"/>
                <a:ea typeface="Calibri"/>
                <a:cs typeface="Calibri"/>
                <a:sym typeface="Calibri"/>
              </a:rPr>
              <a:t>integration of inclusive and social justice-oriented pedagogies in language teacher education</a:t>
            </a:r>
            <a:r>
              <a:rPr lang="en-GB" sz="1800">
                <a:solidFill>
                  <a:srgbClr val="000000"/>
                </a:solidFill>
                <a:latin typeface="Calibri"/>
                <a:ea typeface="Calibri"/>
                <a:cs typeface="Calibri"/>
                <a:sym typeface="Calibri"/>
              </a:rPr>
              <a:t> by focusing on pre-service English language teachers and teacher educators from three underrepresented geographical and cultural contexts in the literature: </a:t>
            </a:r>
            <a:r>
              <a:rPr b="1" lang="en-GB" sz="1800">
                <a:solidFill>
                  <a:srgbClr val="000000"/>
                </a:solidFill>
                <a:latin typeface="Calibri"/>
                <a:ea typeface="Calibri"/>
                <a:cs typeface="Calibri"/>
                <a:sym typeface="Calibri"/>
              </a:rPr>
              <a:t>Türkiye, Pakistan, and Scotland (UK)</a:t>
            </a:r>
            <a:endParaRPr b="1" sz="1800">
              <a:solidFill>
                <a:schemeClr val="dk2"/>
              </a:solidFill>
              <a:latin typeface="Calibri"/>
              <a:ea typeface="Calibri"/>
              <a:cs typeface="Calibri"/>
              <a:sym typeface="Calibri"/>
            </a:endParaRPr>
          </a:p>
        </p:txBody>
      </p:sp>
      <p:sp>
        <p:nvSpPr>
          <p:cNvPr id="302" name="Google Shape;302;p49"/>
          <p:cNvSpPr/>
          <p:nvPr/>
        </p:nvSpPr>
        <p:spPr>
          <a:xfrm>
            <a:off x="150" y="0"/>
            <a:ext cx="9144000" cy="535200"/>
          </a:xfrm>
          <a:prstGeom prst="rect">
            <a:avLst/>
          </a:pr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3" name="Google Shape;303;p49"/>
          <p:cNvSpPr txBox="1"/>
          <p:nvPr/>
        </p:nvSpPr>
        <p:spPr>
          <a:xfrm rot="-5400000">
            <a:off x="7029425" y="2365638"/>
            <a:ext cx="3743400" cy="412200"/>
          </a:xfrm>
          <a:prstGeom prst="rect">
            <a:avLst/>
          </a:prstGeom>
          <a:noFill/>
          <a:ln>
            <a:noFill/>
          </a:ln>
        </p:spPr>
        <p:txBody>
          <a:bodyPr anchorCtr="0" anchor="t" bIns="91425" lIns="91425" spcFirstLastPara="1" rIns="91425" wrap="square" tIns="91425">
            <a:normAutofit fontScale="77500" lnSpcReduction="20000"/>
          </a:bodyPr>
          <a:lstStyle/>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Towards language education for social justice: A call for action in the EFL writing classroom  </a:t>
            </a:r>
            <a:endParaRPr b="1"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ct val="100000"/>
              <a:buFont typeface="Arial"/>
              <a:buNone/>
            </a:pPr>
            <a:r>
              <a:rPr b="1" i="0" lang="en-GB" sz="800" u="none" cap="none" strike="noStrike">
                <a:solidFill>
                  <a:srgbClr val="FFFFFF"/>
                </a:solidFill>
                <a:latin typeface="Arial"/>
                <a:ea typeface="Arial"/>
                <a:cs typeface="Arial"/>
                <a:sym typeface="Arial"/>
              </a:rPr>
              <a:t>March 21, 2022</a:t>
            </a:r>
            <a:endParaRPr b="0" i="0" sz="800" u="none" cap="none" strike="noStrike">
              <a:solidFill>
                <a:srgbClr val="FFFFFF"/>
              </a:solidFill>
              <a:latin typeface="Arial"/>
              <a:ea typeface="Arial"/>
              <a:cs typeface="Arial"/>
              <a:sym typeface="Arial"/>
            </a:endParaRPr>
          </a:p>
        </p:txBody>
      </p:sp>
      <p:pic>
        <p:nvPicPr>
          <p:cNvPr id="304" name="Google Shape;304;p49"/>
          <p:cNvPicPr preferRelativeResize="0"/>
          <p:nvPr/>
        </p:nvPicPr>
        <p:blipFill rotWithShape="1">
          <a:blip r:embed="rId3">
            <a:alphaModFix/>
          </a:blip>
          <a:srcRect b="0" l="0" r="0" t="0"/>
          <a:stretch/>
        </p:blipFill>
        <p:spPr>
          <a:xfrm rot="-5400000">
            <a:off x="6340738" y="2331788"/>
            <a:ext cx="5151949" cy="488375"/>
          </a:xfrm>
          <a:prstGeom prst="rect">
            <a:avLst/>
          </a:prstGeom>
          <a:noFill/>
          <a:ln>
            <a:noFill/>
          </a:ln>
        </p:spPr>
      </p:pic>
      <p:sp>
        <p:nvSpPr>
          <p:cNvPr id="305" name="Google Shape;305;p49"/>
          <p:cNvSpPr txBox="1"/>
          <p:nvPr/>
        </p:nvSpPr>
        <p:spPr>
          <a:xfrm rot="1371">
            <a:off x="729450" y="4486525"/>
            <a:ext cx="4512000" cy="4308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1" i="0" lang="en-GB" sz="2200" u="sng" cap="none" strike="noStrike">
                <a:solidFill>
                  <a:schemeClr val="hlink"/>
                </a:solidFill>
                <a:latin typeface="Calibri"/>
                <a:ea typeface="Calibri"/>
                <a:cs typeface="Calibri"/>
                <a:sym typeface="Calibri"/>
                <a:hlinkClick r:id="rId4"/>
              </a:rPr>
              <a:t>https://justpedagogies.stir.ac.uk/</a:t>
            </a:r>
            <a:r>
              <a:rPr b="1" i="0" lang="en-GB" sz="2200" u="none" cap="none" strike="noStrike">
                <a:solidFill>
                  <a:srgbClr val="0000FF"/>
                </a:solidFill>
                <a:latin typeface="Calibri"/>
                <a:ea typeface="Calibri"/>
                <a:cs typeface="Calibri"/>
                <a:sym typeface="Calibri"/>
              </a:rPr>
              <a:t> </a:t>
            </a:r>
            <a:endParaRPr b="1" i="0" sz="2200" u="none" cap="none" strike="noStrike">
              <a:solidFill>
                <a:srgbClr val="0000FF"/>
              </a:solidFill>
              <a:latin typeface="Arial"/>
              <a:ea typeface="Arial"/>
              <a:cs typeface="Arial"/>
              <a:sym typeface="Arial"/>
            </a:endParaRPr>
          </a:p>
        </p:txBody>
      </p:sp>
      <p:pic>
        <p:nvPicPr>
          <p:cNvPr id="306" name="Google Shape;306;p49"/>
          <p:cNvPicPr preferRelativeResize="0"/>
          <p:nvPr/>
        </p:nvPicPr>
        <p:blipFill rotWithShape="1">
          <a:blip r:embed="rId5">
            <a:alphaModFix amt="85000"/>
          </a:blip>
          <a:srcRect b="0" l="0" r="0" t="10394"/>
          <a:stretch/>
        </p:blipFill>
        <p:spPr>
          <a:xfrm rot="1593306">
            <a:off x="5601473" y="1134562"/>
            <a:ext cx="2830579" cy="1743724"/>
          </a:xfrm>
          <a:prstGeom prst="rect">
            <a:avLst/>
          </a:prstGeom>
          <a:noFill/>
          <a:ln>
            <a:noFill/>
          </a:ln>
        </p:spPr>
      </p:pic>
      <p:sp>
        <p:nvSpPr>
          <p:cNvPr id="307" name="Google Shape;307;p49"/>
          <p:cNvSpPr txBox="1"/>
          <p:nvPr/>
        </p:nvSpPr>
        <p:spPr>
          <a:xfrm rot="-5400970">
            <a:off x="6749554" y="2390533"/>
            <a:ext cx="4251000" cy="396600"/>
          </a:xfrm>
          <a:prstGeom prst="rect">
            <a:avLst/>
          </a:prstGeom>
          <a:noFill/>
          <a:ln>
            <a:noFill/>
          </a:ln>
        </p:spPr>
        <p:txBody>
          <a:bodyPr anchorCtr="0" anchor="t" bIns="91425" lIns="91425" spcFirstLastPara="1" rIns="91425" wrap="square" tIns="91425">
            <a:noAutofit/>
          </a:bodyPr>
          <a:lstStyle/>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Workshop Series at the University of Stirling, UK</a:t>
            </a:r>
            <a:endParaRPr b="0" i="0" sz="1000" u="none" cap="none" strike="noStrike">
              <a:solidFill>
                <a:schemeClr val="lt1"/>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000"/>
              <a:buFont typeface="Arial"/>
              <a:buNone/>
            </a:pPr>
            <a:r>
              <a:rPr b="1" i="0" lang="en-GB" sz="1000" u="none" cap="none" strike="noStrike">
                <a:solidFill>
                  <a:schemeClr val="lt1"/>
                </a:solidFill>
                <a:latin typeface="Arial"/>
                <a:ea typeface="Arial"/>
                <a:cs typeface="Arial"/>
                <a:sym typeface="Arial"/>
              </a:rPr>
              <a:t>22-23 February 2025</a:t>
            </a:r>
            <a:endParaRPr b="0" i="0" sz="1000" u="none" cap="none" strike="noStrike">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pearmint">
  <a:themeElements>
    <a:clrScheme name="Spearmint">
      <a:dk1>
        <a:srgbClr val="202729"/>
      </a:dk1>
      <a:lt1>
        <a:srgbClr val="FFFFFF"/>
      </a:lt1>
      <a:dk2>
        <a:srgbClr val="4BA173"/>
      </a:dk2>
      <a:lt2>
        <a:srgbClr val="63D297"/>
      </a:lt2>
      <a:accent1>
        <a:srgbClr val="353744"/>
      </a:accent1>
      <a:accent2>
        <a:srgbClr val="424242"/>
      </a:accent2>
      <a:accent3>
        <a:srgbClr val="616161"/>
      </a:accent3>
      <a:accent4>
        <a:srgbClr val="999999"/>
      </a:accent4>
      <a:accent5>
        <a:srgbClr val="FF5252"/>
      </a:accent5>
      <a:accent6>
        <a:srgbClr val="FFF176"/>
      </a:accent6>
      <a:hlink>
        <a:srgbClr val="FF5252"/>
      </a:hlink>
      <a:folHlink>
        <a:srgbClr val="FF525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